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8ED0B-6005-4137-ADC8-5594E79B7CAD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7C1F6588-4355-43A5-B99F-7065A2B910EB}">
      <dgm:prSet phldrT="[Texte]"/>
      <dgm:spPr/>
      <dgm:t>
        <a:bodyPr/>
        <a:lstStyle/>
        <a:p>
          <a:r>
            <a:rPr lang="fr-FR" dirty="0" smtClean="0"/>
            <a:t>outil de publication</a:t>
          </a:r>
          <a:endParaRPr lang="fr-FR" dirty="0"/>
        </a:p>
      </dgm:t>
    </dgm:pt>
    <dgm:pt modelId="{0E9B88CB-2DAD-43E0-9056-0A0F9D4C21C0}" type="parTrans" cxnId="{5E9A887C-644E-4AFB-B6C1-79DC42E30BAA}">
      <dgm:prSet/>
      <dgm:spPr/>
      <dgm:t>
        <a:bodyPr/>
        <a:lstStyle/>
        <a:p>
          <a:endParaRPr lang="fr-FR"/>
        </a:p>
      </dgm:t>
    </dgm:pt>
    <dgm:pt modelId="{26B50CB1-FA15-47E1-ACA8-8C71147BC36C}" type="sibTrans" cxnId="{5E9A887C-644E-4AFB-B6C1-79DC42E30BAA}">
      <dgm:prSet/>
      <dgm:spPr/>
      <dgm:t>
        <a:bodyPr/>
        <a:lstStyle/>
        <a:p>
          <a:endParaRPr lang="fr-FR"/>
        </a:p>
      </dgm:t>
    </dgm:pt>
    <dgm:pt modelId="{50B81BEC-7B7A-4310-94D9-8933BA7B5363}">
      <dgm:prSet phldrT="[Texte]"/>
      <dgm:spPr/>
      <dgm:t>
        <a:bodyPr/>
        <a:lstStyle/>
        <a:p>
          <a:r>
            <a:rPr lang="fr-FR" dirty="0" smtClean="0"/>
            <a:t>application de communication avec les familles</a:t>
          </a:r>
          <a:endParaRPr lang="fr-FR" dirty="0"/>
        </a:p>
      </dgm:t>
    </dgm:pt>
    <dgm:pt modelId="{7591E731-AE0A-4456-A3A3-ACDF8A01A977}" type="parTrans" cxnId="{0991A165-2981-4CDB-8D2F-12417D4F6E01}">
      <dgm:prSet/>
      <dgm:spPr/>
      <dgm:t>
        <a:bodyPr/>
        <a:lstStyle/>
        <a:p>
          <a:endParaRPr lang="fr-FR"/>
        </a:p>
      </dgm:t>
    </dgm:pt>
    <dgm:pt modelId="{B8B989A6-4E6A-4FF4-9E89-31DC41153771}" type="sibTrans" cxnId="{0991A165-2981-4CDB-8D2F-12417D4F6E01}">
      <dgm:prSet/>
      <dgm:spPr/>
      <dgm:t>
        <a:bodyPr/>
        <a:lstStyle/>
        <a:p>
          <a:endParaRPr lang="fr-FR"/>
        </a:p>
      </dgm:t>
    </dgm:pt>
    <dgm:pt modelId="{19732997-4025-4872-A7EA-7A00361B0632}">
      <dgm:prSet phldrT="[Texte]"/>
      <dgm:spPr/>
      <dgm:t>
        <a:bodyPr/>
        <a:lstStyle/>
        <a:p>
          <a:r>
            <a:rPr lang="fr-FR" dirty="0" smtClean="0"/>
            <a:t>application qui opère un traitement de données personnelles d'élève ou de parent</a:t>
          </a:r>
          <a:endParaRPr lang="fr-FR" dirty="0"/>
        </a:p>
      </dgm:t>
    </dgm:pt>
    <dgm:pt modelId="{4DA49EDC-BAB8-4EF8-88E9-E58188B6E43E}" type="parTrans" cxnId="{690179FC-5B7C-4F31-8689-7CE9DD59E391}">
      <dgm:prSet/>
      <dgm:spPr/>
      <dgm:t>
        <a:bodyPr/>
        <a:lstStyle/>
        <a:p>
          <a:endParaRPr lang="fr-FR"/>
        </a:p>
      </dgm:t>
    </dgm:pt>
    <dgm:pt modelId="{CB0A5F93-0D5B-490D-A223-646D9230BC3D}" type="sibTrans" cxnId="{690179FC-5B7C-4F31-8689-7CE9DD59E391}">
      <dgm:prSet/>
      <dgm:spPr/>
      <dgm:t>
        <a:bodyPr/>
        <a:lstStyle/>
        <a:p>
          <a:endParaRPr lang="fr-FR"/>
        </a:p>
      </dgm:t>
    </dgm:pt>
    <dgm:pt modelId="{BFC5DE4E-AEF6-482D-95E7-AE30689D351C}" type="pres">
      <dgm:prSet presAssocID="{2FD8ED0B-6005-4137-ADC8-5594E79B7CAD}" presName="Name0" presStyleCnt="0">
        <dgm:presLayoutVars>
          <dgm:dir/>
          <dgm:resizeHandles val="exact"/>
        </dgm:presLayoutVars>
      </dgm:prSet>
      <dgm:spPr/>
    </dgm:pt>
    <dgm:pt modelId="{29D8F393-A237-45E6-AF1C-D4565DFADDB6}" type="pres">
      <dgm:prSet presAssocID="{7C1F6588-4355-43A5-B99F-7065A2B910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C5140-392F-42CA-8543-DD110B4F403E}" type="pres">
      <dgm:prSet presAssocID="{26B50CB1-FA15-47E1-ACA8-8C71147BC36C}" presName="sibTrans" presStyleLbl="sibTrans2D1" presStyleIdx="0" presStyleCnt="2" custScaleX="148717"/>
      <dgm:spPr/>
      <dgm:t>
        <a:bodyPr/>
        <a:lstStyle/>
        <a:p>
          <a:endParaRPr lang="fr-FR"/>
        </a:p>
      </dgm:t>
    </dgm:pt>
    <dgm:pt modelId="{718C7E24-2165-48A0-BCE2-EDD1236B8898}" type="pres">
      <dgm:prSet presAssocID="{26B50CB1-FA15-47E1-ACA8-8C71147BC36C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B62D3770-A0C1-474E-8B75-FBA74CB6C4E5}" type="pres">
      <dgm:prSet presAssocID="{50B81BEC-7B7A-4310-94D9-8933BA7B53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DA114A-5F46-4837-A712-07667383F6E1}" type="pres">
      <dgm:prSet presAssocID="{B8B989A6-4E6A-4FF4-9E89-31DC41153771}" presName="sibTrans" presStyleLbl="sibTrans2D1" presStyleIdx="1" presStyleCnt="2" custScaleX="182331"/>
      <dgm:spPr/>
      <dgm:t>
        <a:bodyPr/>
        <a:lstStyle/>
        <a:p>
          <a:endParaRPr lang="fr-FR"/>
        </a:p>
      </dgm:t>
    </dgm:pt>
    <dgm:pt modelId="{EEA2A9FB-0F91-4DC0-B0C6-A63480178FC9}" type="pres">
      <dgm:prSet presAssocID="{B8B989A6-4E6A-4FF4-9E89-31DC41153771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AA61F6F9-C4B8-43A2-8AE6-428B519C579E}" type="pres">
      <dgm:prSet presAssocID="{19732997-4025-4872-A7EA-7A00361B06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F3584F-A927-4CB6-9FBE-0A8E8B09932D}" type="presOf" srcId="{7C1F6588-4355-43A5-B99F-7065A2B910EB}" destId="{29D8F393-A237-45E6-AF1C-D4565DFADDB6}" srcOrd="0" destOrd="0" presId="urn:microsoft.com/office/officeart/2005/8/layout/process1"/>
    <dgm:cxn modelId="{800A0B6F-0371-464E-BC8A-D4230E693C06}" type="presOf" srcId="{50B81BEC-7B7A-4310-94D9-8933BA7B5363}" destId="{B62D3770-A0C1-474E-8B75-FBA74CB6C4E5}" srcOrd="0" destOrd="0" presId="urn:microsoft.com/office/officeart/2005/8/layout/process1"/>
    <dgm:cxn modelId="{707BAC46-166E-42C3-BE81-CFB847A03A7B}" type="presOf" srcId="{26B50CB1-FA15-47E1-ACA8-8C71147BC36C}" destId="{82DC5140-392F-42CA-8543-DD110B4F403E}" srcOrd="0" destOrd="0" presId="urn:microsoft.com/office/officeart/2005/8/layout/process1"/>
    <dgm:cxn modelId="{08B0C41A-5152-47BA-8486-07EDFD8F2670}" type="presOf" srcId="{B8B989A6-4E6A-4FF4-9E89-31DC41153771}" destId="{9BDA114A-5F46-4837-A712-07667383F6E1}" srcOrd="0" destOrd="0" presId="urn:microsoft.com/office/officeart/2005/8/layout/process1"/>
    <dgm:cxn modelId="{A9B2D4DD-6A8A-4841-BDE4-6E2A5D652883}" type="presOf" srcId="{26B50CB1-FA15-47E1-ACA8-8C71147BC36C}" destId="{718C7E24-2165-48A0-BCE2-EDD1236B8898}" srcOrd="1" destOrd="0" presId="urn:microsoft.com/office/officeart/2005/8/layout/process1"/>
    <dgm:cxn modelId="{5E9A887C-644E-4AFB-B6C1-79DC42E30BAA}" srcId="{2FD8ED0B-6005-4137-ADC8-5594E79B7CAD}" destId="{7C1F6588-4355-43A5-B99F-7065A2B910EB}" srcOrd="0" destOrd="0" parTransId="{0E9B88CB-2DAD-43E0-9056-0A0F9D4C21C0}" sibTransId="{26B50CB1-FA15-47E1-ACA8-8C71147BC36C}"/>
    <dgm:cxn modelId="{65415869-7706-4334-AF91-35BBBF8B944C}" type="presOf" srcId="{B8B989A6-4E6A-4FF4-9E89-31DC41153771}" destId="{EEA2A9FB-0F91-4DC0-B0C6-A63480178FC9}" srcOrd="1" destOrd="0" presId="urn:microsoft.com/office/officeart/2005/8/layout/process1"/>
    <dgm:cxn modelId="{0991A165-2981-4CDB-8D2F-12417D4F6E01}" srcId="{2FD8ED0B-6005-4137-ADC8-5594E79B7CAD}" destId="{50B81BEC-7B7A-4310-94D9-8933BA7B5363}" srcOrd="1" destOrd="0" parTransId="{7591E731-AE0A-4456-A3A3-ACDF8A01A977}" sibTransId="{B8B989A6-4E6A-4FF4-9E89-31DC41153771}"/>
    <dgm:cxn modelId="{690179FC-5B7C-4F31-8689-7CE9DD59E391}" srcId="{2FD8ED0B-6005-4137-ADC8-5594E79B7CAD}" destId="{19732997-4025-4872-A7EA-7A00361B0632}" srcOrd="2" destOrd="0" parTransId="{4DA49EDC-BAB8-4EF8-88E9-E58188B6E43E}" sibTransId="{CB0A5F93-0D5B-490D-A223-646D9230BC3D}"/>
    <dgm:cxn modelId="{30726C34-EBC0-4BBE-9AC0-DCCBACE16A4C}" type="presOf" srcId="{2FD8ED0B-6005-4137-ADC8-5594E79B7CAD}" destId="{BFC5DE4E-AEF6-482D-95E7-AE30689D351C}" srcOrd="0" destOrd="0" presId="urn:microsoft.com/office/officeart/2005/8/layout/process1"/>
    <dgm:cxn modelId="{FD5F2C0A-09A9-4811-9541-8F1F297C4164}" type="presOf" srcId="{19732997-4025-4872-A7EA-7A00361B0632}" destId="{AA61F6F9-C4B8-43A2-8AE6-428B519C579E}" srcOrd="0" destOrd="0" presId="urn:microsoft.com/office/officeart/2005/8/layout/process1"/>
    <dgm:cxn modelId="{B2A452DD-C608-46C0-8FE8-FA1FD5AD8686}" type="presParOf" srcId="{BFC5DE4E-AEF6-482D-95E7-AE30689D351C}" destId="{29D8F393-A237-45E6-AF1C-D4565DFADDB6}" srcOrd="0" destOrd="0" presId="urn:microsoft.com/office/officeart/2005/8/layout/process1"/>
    <dgm:cxn modelId="{EC9C0F65-ABE0-4B22-BD60-4423C79A32E2}" type="presParOf" srcId="{BFC5DE4E-AEF6-482D-95E7-AE30689D351C}" destId="{82DC5140-392F-42CA-8543-DD110B4F403E}" srcOrd="1" destOrd="0" presId="urn:microsoft.com/office/officeart/2005/8/layout/process1"/>
    <dgm:cxn modelId="{76CA5598-A61C-476B-9415-F09AD8C5EDB1}" type="presParOf" srcId="{82DC5140-392F-42CA-8543-DD110B4F403E}" destId="{718C7E24-2165-48A0-BCE2-EDD1236B8898}" srcOrd="0" destOrd="0" presId="urn:microsoft.com/office/officeart/2005/8/layout/process1"/>
    <dgm:cxn modelId="{7ECB3796-C895-47E8-AC3A-9EBA4A7C63CA}" type="presParOf" srcId="{BFC5DE4E-AEF6-482D-95E7-AE30689D351C}" destId="{B62D3770-A0C1-474E-8B75-FBA74CB6C4E5}" srcOrd="2" destOrd="0" presId="urn:microsoft.com/office/officeart/2005/8/layout/process1"/>
    <dgm:cxn modelId="{ADBA742E-459D-45E3-81AB-A75693BE83D6}" type="presParOf" srcId="{BFC5DE4E-AEF6-482D-95E7-AE30689D351C}" destId="{9BDA114A-5F46-4837-A712-07667383F6E1}" srcOrd="3" destOrd="0" presId="urn:microsoft.com/office/officeart/2005/8/layout/process1"/>
    <dgm:cxn modelId="{11EAA365-772A-423D-B6D5-6E6A08D28F0A}" type="presParOf" srcId="{9BDA114A-5F46-4837-A712-07667383F6E1}" destId="{EEA2A9FB-0F91-4DC0-B0C6-A63480178FC9}" srcOrd="0" destOrd="0" presId="urn:microsoft.com/office/officeart/2005/8/layout/process1"/>
    <dgm:cxn modelId="{6FE3B589-8CD6-40D9-B399-0280A21FAE03}" type="presParOf" srcId="{BFC5DE4E-AEF6-482D-95E7-AE30689D351C}" destId="{AA61F6F9-C4B8-43A2-8AE6-428B519C579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130210-6468-4ED8-A1AD-077E3FBA93BA}" type="doc">
      <dgm:prSet loTypeId="urn:microsoft.com/office/officeart/2005/8/layout/arrow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BFCDC66-889D-4178-A205-B7775149854A}">
      <dgm:prSet phldrT="[Texte]"/>
      <dgm:spPr/>
      <dgm:t>
        <a:bodyPr/>
        <a:lstStyle/>
        <a:p>
          <a:r>
            <a:rPr lang="fr-FR" dirty="0" smtClean="0"/>
            <a:t>Déclarer cet outil dans l'application</a:t>
          </a:r>
          <a:endParaRPr lang="fr-FR" dirty="0"/>
        </a:p>
      </dgm:t>
    </dgm:pt>
    <dgm:pt modelId="{7326F38B-EA4A-4A99-B379-142ED6253959}" type="parTrans" cxnId="{D40E29EA-4463-4D0D-AC2F-8CD6976E94E1}">
      <dgm:prSet/>
      <dgm:spPr/>
      <dgm:t>
        <a:bodyPr/>
        <a:lstStyle/>
        <a:p>
          <a:endParaRPr lang="fr-FR"/>
        </a:p>
      </dgm:t>
    </dgm:pt>
    <dgm:pt modelId="{D0C908BB-8E17-405D-BE37-A43C41863B49}" type="sibTrans" cxnId="{D40E29EA-4463-4D0D-AC2F-8CD6976E94E1}">
      <dgm:prSet/>
      <dgm:spPr/>
      <dgm:t>
        <a:bodyPr/>
        <a:lstStyle/>
        <a:p>
          <a:endParaRPr lang="fr-FR"/>
        </a:p>
      </dgm:t>
    </dgm:pt>
    <dgm:pt modelId="{CB0F78C5-2201-4C68-BE45-B6FA20EE6C61}">
      <dgm:prSet phldrT="[Texte]"/>
      <dgm:spPr/>
      <dgm:t>
        <a:bodyPr/>
        <a:lstStyle/>
        <a:p>
          <a:r>
            <a:rPr lang="fr-FR" dirty="0" smtClean="0"/>
            <a:t>Web Ecole</a:t>
          </a:r>
        </a:p>
        <a:p>
          <a:r>
            <a:rPr lang="fr-FR" dirty="0" smtClean="0"/>
            <a:t>intranet </a:t>
          </a:r>
          <a:endParaRPr lang="fr-FR" dirty="0"/>
        </a:p>
      </dgm:t>
    </dgm:pt>
    <dgm:pt modelId="{D2FA9A20-55E4-4690-8486-E80316A968FE}" type="parTrans" cxnId="{AFD2F8B7-71FC-45AA-9162-473818E98724}">
      <dgm:prSet/>
      <dgm:spPr/>
      <dgm:t>
        <a:bodyPr/>
        <a:lstStyle/>
        <a:p>
          <a:endParaRPr lang="fr-FR"/>
        </a:p>
      </dgm:t>
    </dgm:pt>
    <dgm:pt modelId="{E9E7827E-7349-4EF4-AF09-227D6AE96256}" type="sibTrans" cxnId="{AFD2F8B7-71FC-45AA-9162-473818E98724}">
      <dgm:prSet/>
      <dgm:spPr/>
      <dgm:t>
        <a:bodyPr/>
        <a:lstStyle/>
        <a:p>
          <a:endParaRPr lang="fr-FR"/>
        </a:p>
      </dgm:t>
    </dgm:pt>
    <dgm:pt modelId="{FE47E303-E12E-48AC-8B97-9CD6F924FC02}" type="pres">
      <dgm:prSet presAssocID="{54130210-6468-4ED8-A1AD-077E3FBA93B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D972F0-EAD9-4E1A-8C77-DA65656413E5}" type="pres">
      <dgm:prSet presAssocID="{BBFCDC66-889D-4178-A205-B7775149854A}" presName="upArrow" presStyleLbl="node1" presStyleIdx="0" presStyleCnt="2" custFlipVert="1" custScaleY="102072" custLinFactNeighborX="-2729" custLinFactNeighborY="15411"/>
      <dgm:spPr/>
    </dgm:pt>
    <dgm:pt modelId="{98C490F7-981F-4D63-AF60-351B69C45B88}" type="pres">
      <dgm:prSet presAssocID="{BBFCDC66-889D-4178-A205-B7775149854A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2DD98E-500C-472A-83BB-D6120F06210B}" type="pres">
      <dgm:prSet presAssocID="{CB0F78C5-2201-4C68-BE45-B6FA20EE6C61}" presName="downArrow" presStyleLbl="node1" presStyleIdx="1" presStyleCnt="2" custAng="16200000"/>
      <dgm:spPr/>
    </dgm:pt>
    <dgm:pt modelId="{D0264D9C-DC43-49F3-B2EF-08FDADDCCD82}" type="pres">
      <dgm:prSet presAssocID="{CB0F78C5-2201-4C68-BE45-B6FA20EE6C6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40E29EA-4463-4D0D-AC2F-8CD6976E94E1}" srcId="{54130210-6468-4ED8-A1AD-077E3FBA93BA}" destId="{BBFCDC66-889D-4178-A205-B7775149854A}" srcOrd="0" destOrd="0" parTransId="{7326F38B-EA4A-4A99-B379-142ED6253959}" sibTransId="{D0C908BB-8E17-405D-BE37-A43C41863B49}"/>
    <dgm:cxn modelId="{3D7674A5-4A99-4766-87D5-AE11E6A2C94B}" type="presOf" srcId="{BBFCDC66-889D-4178-A205-B7775149854A}" destId="{98C490F7-981F-4D63-AF60-351B69C45B88}" srcOrd="0" destOrd="0" presId="urn:microsoft.com/office/officeart/2005/8/layout/arrow4"/>
    <dgm:cxn modelId="{A81885D0-DAC3-4C64-9852-4EC0AB939C92}" type="presOf" srcId="{CB0F78C5-2201-4C68-BE45-B6FA20EE6C61}" destId="{D0264D9C-DC43-49F3-B2EF-08FDADDCCD82}" srcOrd="0" destOrd="0" presId="urn:microsoft.com/office/officeart/2005/8/layout/arrow4"/>
    <dgm:cxn modelId="{D619AD16-68B3-4F6C-8495-706BDC42E8B1}" type="presOf" srcId="{54130210-6468-4ED8-A1AD-077E3FBA93BA}" destId="{FE47E303-E12E-48AC-8B97-9CD6F924FC02}" srcOrd="0" destOrd="0" presId="urn:microsoft.com/office/officeart/2005/8/layout/arrow4"/>
    <dgm:cxn modelId="{AFD2F8B7-71FC-45AA-9162-473818E98724}" srcId="{54130210-6468-4ED8-A1AD-077E3FBA93BA}" destId="{CB0F78C5-2201-4C68-BE45-B6FA20EE6C61}" srcOrd="1" destOrd="0" parTransId="{D2FA9A20-55E4-4690-8486-E80316A968FE}" sibTransId="{E9E7827E-7349-4EF4-AF09-227D6AE96256}"/>
    <dgm:cxn modelId="{6891E092-C2AE-4192-BD36-B9D6A0BBC453}" type="presParOf" srcId="{FE47E303-E12E-48AC-8B97-9CD6F924FC02}" destId="{09D972F0-EAD9-4E1A-8C77-DA65656413E5}" srcOrd="0" destOrd="0" presId="urn:microsoft.com/office/officeart/2005/8/layout/arrow4"/>
    <dgm:cxn modelId="{8828BFC4-44C5-4916-99BA-3591BA6568AD}" type="presParOf" srcId="{FE47E303-E12E-48AC-8B97-9CD6F924FC02}" destId="{98C490F7-981F-4D63-AF60-351B69C45B88}" srcOrd="1" destOrd="0" presId="urn:microsoft.com/office/officeart/2005/8/layout/arrow4"/>
    <dgm:cxn modelId="{755D4526-9A4A-49DA-A3E0-885C873E6088}" type="presParOf" srcId="{FE47E303-E12E-48AC-8B97-9CD6F924FC02}" destId="{292DD98E-500C-472A-83BB-D6120F06210B}" srcOrd="2" destOrd="0" presId="urn:microsoft.com/office/officeart/2005/8/layout/arrow4"/>
    <dgm:cxn modelId="{5F2B0038-9BE8-4A68-B509-F2E8B7811261}" type="presParOf" srcId="{FE47E303-E12E-48AC-8B97-9CD6F924FC02}" destId="{D0264D9C-DC43-49F3-B2EF-08FDADDCCD8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8315E3-A737-4141-A37E-C12D6C9D10C3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C22060D-1DD9-4C1C-9048-9F5EA420FE35}">
      <dgm:prSet phldrT="[Texte]"/>
      <dgm:spPr/>
      <dgm:t>
        <a:bodyPr/>
        <a:lstStyle/>
        <a:p>
          <a:r>
            <a:rPr lang="fr-FR" dirty="0" smtClean="0"/>
            <a:t>Les critères pris en compte</a:t>
          </a:r>
          <a:endParaRPr lang="fr-FR" dirty="0"/>
        </a:p>
      </dgm:t>
    </dgm:pt>
    <dgm:pt modelId="{C085BB85-5BCC-4538-9485-0EADAC69F7D5}" type="parTrans" cxnId="{FFA676A5-92FD-4CC0-999B-3EA3FF4410E3}">
      <dgm:prSet/>
      <dgm:spPr/>
      <dgm:t>
        <a:bodyPr/>
        <a:lstStyle/>
        <a:p>
          <a:endParaRPr lang="fr-FR"/>
        </a:p>
      </dgm:t>
    </dgm:pt>
    <dgm:pt modelId="{CE437A22-E80A-4CE3-BD75-CF084843F43B}" type="sibTrans" cxnId="{FFA676A5-92FD-4CC0-999B-3EA3FF4410E3}">
      <dgm:prSet/>
      <dgm:spPr/>
      <dgm:t>
        <a:bodyPr/>
        <a:lstStyle/>
        <a:p>
          <a:endParaRPr lang="fr-FR"/>
        </a:p>
      </dgm:t>
    </dgm:pt>
    <dgm:pt modelId="{3A3E10D3-6459-47BE-8F2B-E16C64EF5BB1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La conformité de l'outil avec le Règlement Général sur la Protection des Données (RGPD) mis en application depuis 2018 au sein de l'Union européenne </a:t>
          </a:r>
          <a:endParaRPr lang="fr-FR" dirty="0"/>
        </a:p>
      </dgm:t>
    </dgm:pt>
    <dgm:pt modelId="{196E8442-6F4D-4E47-AF93-4462A6129E6F}" type="parTrans" cxnId="{54672F12-C3A4-4411-B014-EEF9F63519CE}">
      <dgm:prSet/>
      <dgm:spPr/>
      <dgm:t>
        <a:bodyPr/>
        <a:lstStyle/>
        <a:p>
          <a:endParaRPr lang="fr-FR"/>
        </a:p>
      </dgm:t>
    </dgm:pt>
    <dgm:pt modelId="{82FECCE3-FC04-4005-AC07-9DBC304D49FA}" type="sibTrans" cxnId="{54672F12-C3A4-4411-B014-EEF9F63519CE}">
      <dgm:prSet/>
      <dgm:spPr/>
      <dgm:t>
        <a:bodyPr/>
        <a:lstStyle/>
        <a:p>
          <a:endParaRPr lang="fr-FR"/>
        </a:p>
      </dgm:t>
    </dgm:pt>
    <dgm:pt modelId="{E55E195C-2E9E-4906-9925-006691061D1B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La nécessité d'une contractualisation entre le prestataire de la solution et le DASEN qui est responsable du traitement des données à caractère personnel de l'Éducation Nationale à l'échelon départemental</a:t>
          </a:r>
          <a:endParaRPr lang="fr-FR" dirty="0"/>
        </a:p>
      </dgm:t>
    </dgm:pt>
    <dgm:pt modelId="{9ED90556-1913-43C4-B7DB-08CBA28646A2}" type="parTrans" cxnId="{C99C96F1-48F8-4E6B-9035-0BB8EF2FBADF}">
      <dgm:prSet/>
      <dgm:spPr/>
      <dgm:t>
        <a:bodyPr/>
        <a:lstStyle/>
        <a:p>
          <a:endParaRPr lang="fr-FR"/>
        </a:p>
      </dgm:t>
    </dgm:pt>
    <dgm:pt modelId="{CA678EF2-126F-43EC-9FA6-89D20753E22E}" type="sibTrans" cxnId="{C99C96F1-48F8-4E6B-9035-0BB8EF2FBADF}">
      <dgm:prSet/>
      <dgm:spPr/>
      <dgm:t>
        <a:bodyPr/>
        <a:lstStyle/>
        <a:p>
          <a:endParaRPr lang="fr-FR"/>
        </a:p>
      </dgm:t>
    </dgm:pt>
    <dgm:pt modelId="{2925A6C5-045F-449D-8685-4E8D9E8E7E2B}">
      <dgm:prSet phldrT="[Texte]"/>
      <dgm:spPr/>
      <dgm:t>
        <a:bodyPr/>
        <a:lstStyle/>
        <a:p>
          <a:r>
            <a:rPr lang="fr-FR" dirty="0" smtClean="0"/>
            <a:t>L'absence de sollicitations commerciales de l’application auprès des familles pour le respect de la neutralité commerciale de l'école</a:t>
          </a:r>
          <a:endParaRPr lang="fr-FR" dirty="0"/>
        </a:p>
      </dgm:t>
    </dgm:pt>
    <dgm:pt modelId="{9AD4B14A-0A8E-4499-9300-38C580126B38}" type="parTrans" cxnId="{DE2A174B-E621-47A7-B9D5-80DBE8931380}">
      <dgm:prSet/>
      <dgm:spPr/>
      <dgm:t>
        <a:bodyPr/>
        <a:lstStyle/>
        <a:p>
          <a:endParaRPr lang="fr-FR"/>
        </a:p>
      </dgm:t>
    </dgm:pt>
    <dgm:pt modelId="{5ED5E437-26EC-4B04-90C9-E410669F2729}" type="sibTrans" cxnId="{DE2A174B-E621-47A7-B9D5-80DBE8931380}">
      <dgm:prSet/>
      <dgm:spPr/>
      <dgm:t>
        <a:bodyPr/>
        <a:lstStyle/>
        <a:p>
          <a:endParaRPr lang="fr-FR"/>
        </a:p>
      </dgm:t>
    </dgm:pt>
    <dgm:pt modelId="{2BBBEBB9-A7D5-42B0-AF41-3063FCCC98D8}" type="pres">
      <dgm:prSet presAssocID="{D38315E3-A737-4141-A37E-C12D6C9D10C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75055B6-D729-4722-B6AB-1FFA2DCA02C3}" type="pres">
      <dgm:prSet presAssocID="{1C22060D-1DD9-4C1C-9048-9F5EA420FE35}" presName="roof" presStyleLbl="dkBgShp" presStyleIdx="0" presStyleCnt="2" custScaleY="45784" custLinFactNeighborY="23287"/>
      <dgm:spPr/>
      <dgm:t>
        <a:bodyPr/>
        <a:lstStyle/>
        <a:p>
          <a:endParaRPr lang="fr-FR"/>
        </a:p>
      </dgm:t>
    </dgm:pt>
    <dgm:pt modelId="{3C728E9D-C5B5-48D1-8C23-19D9ADB61C0D}" type="pres">
      <dgm:prSet presAssocID="{1C22060D-1DD9-4C1C-9048-9F5EA420FE35}" presName="pillars" presStyleCnt="0"/>
      <dgm:spPr/>
    </dgm:pt>
    <dgm:pt modelId="{45AE50F4-FB02-4D5B-87D0-4ADC7AA39AA0}" type="pres">
      <dgm:prSet presAssocID="{1C22060D-1DD9-4C1C-9048-9F5EA420FE3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CC0D64-4318-44C4-BFA2-1DA6333BDFC6}" type="pres">
      <dgm:prSet presAssocID="{E55E195C-2E9E-4906-9925-006691061D1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4C004A-2357-4BB1-8F75-FB501D6559D5}" type="pres">
      <dgm:prSet presAssocID="{2925A6C5-045F-449D-8685-4E8D9E8E7E2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58D56-7B79-4F9C-9ABC-6A8876FD3C8B}" type="pres">
      <dgm:prSet presAssocID="{1C22060D-1DD9-4C1C-9048-9F5EA420FE35}" presName="base" presStyleLbl="dkBgShp" presStyleIdx="1" presStyleCnt="2"/>
      <dgm:spPr/>
    </dgm:pt>
  </dgm:ptLst>
  <dgm:cxnLst>
    <dgm:cxn modelId="{F3728E4D-9588-4C3A-B57B-95AC0FCA00E1}" type="presOf" srcId="{1C22060D-1DD9-4C1C-9048-9F5EA420FE35}" destId="{475055B6-D729-4722-B6AB-1FFA2DCA02C3}" srcOrd="0" destOrd="0" presId="urn:microsoft.com/office/officeart/2005/8/layout/hList3"/>
    <dgm:cxn modelId="{16517495-ABA5-4B3C-8AA2-EB17306C6FEE}" type="presOf" srcId="{E55E195C-2E9E-4906-9925-006691061D1B}" destId="{16CC0D64-4318-44C4-BFA2-1DA6333BDFC6}" srcOrd="0" destOrd="0" presId="urn:microsoft.com/office/officeart/2005/8/layout/hList3"/>
    <dgm:cxn modelId="{54672F12-C3A4-4411-B014-EEF9F63519CE}" srcId="{1C22060D-1DD9-4C1C-9048-9F5EA420FE35}" destId="{3A3E10D3-6459-47BE-8F2B-E16C64EF5BB1}" srcOrd="0" destOrd="0" parTransId="{196E8442-6F4D-4E47-AF93-4462A6129E6F}" sibTransId="{82FECCE3-FC04-4005-AC07-9DBC304D49FA}"/>
    <dgm:cxn modelId="{7E2A89C6-8F8F-4414-9AE1-E29DD2271CB0}" type="presOf" srcId="{3A3E10D3-6459-47BE-8F2B-E16C64EF5BB1}" destId="{45AE50F4-FB02-4D5B-87D0-4ADC7AA39AA0}" srcOrd="0" destOrd="0" presId="urn:microsoft.com/office/officeart/2005/8/layout/hList3"/>
    <dgm:cxn modelId="{FFA676A5-92FD-4CC0-999B-3EA3FF4410E3}" srcId="{D38315E3-A737-4141-A37E-C12D6C9D10C3}" destId="{1C22060D-1DD9-4C1C-9048-9F5EA420FE35}" srcOrd="0" destOrd="0" parTransId="{C085BB85-5BCC-4538-9485-0EADAC69F7D5}" sibTransId="{CE437A22-E80A-4CE3-BD75-CF084843F43B}"/>
    <dgm:cxn modelId="{4FCB9D3B-AE67-4BA0-8A01-0AEAFB6172D6}" type="presOf" srcId="{D38315E3-A737-4141-A37E-C12D6C9D10C3}" destId="{2BBBEBB9-A7D5-42B0-AF41-3063FCCC98D8}" srcOrd="0" destOrd="0" presId="urn:microsoft.com/office/officeart/2005/8/layout/hList3"/>
    <dgm:cxn modelId="{C99C96F1-48F8-4E6B-9035-0BB8EF2FBADF}" srcId="{1C22060D-1DD9-4C1C-9048-9F5EA420FE35}" destId="{E55E195C-2E9E-4906-9925-006691061D1B}" srcOrd="1" destOrd="0" parTransId="{9ED90556-1913-43C4-B7DB-08CBA28646A2}" sibTransId="{CA678EF2-126F-43EC-9FA6-89D20753E22E}"/>
    <dgm:cxn modelId="{95339719-4485-4275-9FA4-28447197CED0}" type="presOf" srcId="{2925A6C5-045F-449D-8685-4E8D9E8E7E2B}" destId="{324C004A-2357-4BB1-8F75-FB501D6559D5}" srcOrd="0" destOrd="0" presId="urn:microsoft.com/office/officeart/2005/8/layout/hList3"/>
    <dgm:cxn modelId="{DE2A174B-E621-47A7-B9D5-80DBE8931380}" srcId="{1C22060D-1DD9-4C1C-9048-9F5EA420FE35}" destId="{2925A6C5-045F-449D-8685-4E8D9E8E7E2B}" srcOrd="2" destOrd="0" parTransId="{9AD4B14A-0A8E-4499-9300-38C580126B38}" sibTransId="{5ED5E437-26EC-4B04-90C9-E410669F2729}"/>
    <dgm:cxn modelId="{DBB2B5CD-A353-45FB-AF6B-A28A16A0E769}" type="presParOf" srcId="{2BBBEBB9-A7D5-42B0-AF41-3063FCCC98D8}" destId="{475055B6-D729-4722-B6AB-1FFA2DCA02C3}" srcOrd="0" destOrd="0" presId="urn:microsoft.com/office/officeart/2005/8/layout/hList3"/>
    <dgm:cxn modelId="{F380C828-93BF-47CF-9EE2-ECEF8CD13E2C}" type="presParOf" srcId="{2BBBEBB9-A7D5-42B0-AF41-3063FCCC98D8}" destId="{3C728E9D-C5B5-48D1-8C23-19D9ADB61C0D}" srcOrd="1" destOrd="0" presId="urn:microsoft.com/office/officeart/2005/8/layout/hList3"/>
    <dgm:cxn modelId="{B77FBCA3-A795-4D9E-B06C-22F40EE8FDD0}" type="presParOf" srcId="{3C728E9D-C5B5-48D1-8C23-19D9ADB61C0D}" destId="{45AE50F4-FB02-4D5B-87D0-4ADC7AA39AA0}" srcOrd="0" destOrd="0" presId="urn:microsoft.com/office/officeart/2005/8/layout/hList3"/>
    <dgm:cxn modelId="{EF442DEB-BB8F-482B-9E61-23DA13D2C076}" type="presParOf" srcId="{3C728E9D-C5B5-48D1-8C23-19D9ADB61C0D}" destId="{16CC0D64-4318-44C4-BFA2-1DA6333BDFC6}" srcOrd="1" destOrd="0" presId="urn:microsoft.com/office/officeart/2005/8/layout/hList3"/>
    <dgm:cxn modelId="{FBACE993-FAB3-483D-B5CD-6E378FC72562}" type="presParOf" srcId="{3C728E9D-C5B5-48D1-8C23-19D9ADB61C0D}" destId="{324C004A-2357-4BB1-8F75-FB501D6559D5}" srcOrd="2" destOrd="0" presId="urn:microsoft.com/office/officeart/2005/8/layout/hList3"/>
    <dgm:cxn modelId="{AB353286-33BA-4947-A955-29FC7F6C00B2}" type="presParOf" srcId="{2BBBEBB9-A7D5-42B0-AF41-3063FCCC98D8}" destId="{F5258D56-7B79-4F9C-9ABC-6A8876FD3C8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14EA25-0F76-4809-8BDF-4D8C1C32BD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83213566-734F-4647-B87D-B6B77ADE0740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Validé</a:t>
          </a:r>
          <a:endParaRPr lang="fr-FR" dirty="0"/>
        </a:p>
      </dgm:t>
    </dgm:pt>
    <dgm:pt modelId="{1A07CD94-50F9-48CE-B2EE-1449CB0744BF}" type="parTrans" cxnId="{A9F27AF8-6881-4244-B251-E8BE064D0E3D}">
      <dgm:prSet/>
      <dgm:spPr/>
      <dgm:t>
        <a:bodyPr/>
        <a:lstStyle/>
        <a:p>
          <a:endParaRPr lang="fr-FR"/>
        </a:p>
      </dgm:t>
    </dgm:pt>
    <dgm:pt modelId="{211B077C-958E-4604-9FD9-D37F44ABB5AF}" type="sibTrans" cxnId="{A9F27AF8-6881-4244-B251-E8BE064D0E3D}">
      <dgm:prSet/>
      <dgm:spPr/>
      <dgm:t>
        <a:bodyPr/>
        <a:lstStyle/>
        <a:p>
          <a:endParaRPr lang="fr-FR"/>
        </a:p>
      </dgm:t>
    </dgm:pt>
    <dgm:pt modelId="{91220132-D5A4-470E-92F1-989CA5B8A302}">
      <dgm:prSet phldrT="[Texte]"/>
      <dgm:spPr/>
      <dgm:t>
        <a:bodyPr/>
        <a:lstStyle/>
        <a:p>
          <a:r>
            <a:rPr lang="en-US" dirty="0" smtClean="0"/>
            <a:t>ENT (ONE, </a:t>
          </a:r>
          <a:r>
            <a:rPr lang="en-US" dirty="0" err="1" smtClean="0"/>
            <a:t>Beneylu</a:t>
          </a:r>
          <a:r>
            <a:rPr lang="en-US" dirty="0" smtClean="0"/>
            <a:t> School, </a:t>
          </a:r>
          <a:r>
            <a:rPr lang="en-US" dirty="0" err="1" smtClean="0"/>
            <a:t>Edumoov</a:t>
          </a:r>
          <a:r>
            <a:rPr lang="en-US" dirty="0" smtClean="0"/>
            <a:t>/</a:t>
          </a:r>
          <a:r>
            <a:rPr lang="en-US" dirty="0" err="1" smtClean="0"/>
            <a:t>Educartable</a:t>
          </a:r>
          <a:r>
            <a:rPr lang="en-US" dirty="0" smtClean="0"/>
            <a:t>/</a:t>
          </a:r>
          <a:r>
            <a:rPr lang="en-US" dirty="0" err="1" smtClean="0"/>
            <a:t>Pronote</a:t>
          </a:r>
          <a:r>
            <a:rPr lang="en-US" dirty="0" smtClean="0"/>
            <a:t>)</a:t>
          </a:r>
          <a:endParaRPr lang="fr-FR" dirty="0"/>
        </a:p>
      </dgm:t>
    </dgm:pt>
    <dgm:pt modelId="{2FC8CFE7-7920-4EB9-A14F-7D8BF0AE79ED}" type="parTrans" cxnId="{F8BEACD5-DB6D-4A93-8E31-427709743B81}">
      <dgm:prSet/>
      <dgm:spPr/>
      <dgm:t>
        <a:bodyPr/>
        <a:lstStyle/>
        <a:p>
          <a:endParaRPr lang="fr-FR"/>
        </a:p>
      </dgm:t>
    </dgm:pt>
    <dgm:pt modelId="{CE171B9E-54ED-4681-B63B-663AE58C1D3D}" type="sibTrans" cxnId="{F8BEACD5-DB6D-4A93-8E31-427709743B81}">
      <dgm:prSet/>
      <dgm:spPr/>
      <dgm:t>
        <a:bodyPr/>
        <a:lstStyle/>
        <a:p>
          <a:endParaRPr lang="fr-FR"/>
        </a:p>
      </dgm:t>
    </dgm:pt>
    <dgm:pt modelId="{87B643DD-ED09-43E8-9745-1DD29EA0668F}">
      <dgm:prSet phldrT="[Texte]"/>
      <dgm:spPr/>
      <dgm:t>
        <a:bodyPr/>
        <a:lstStyle/>
        <a:p>
          <a:r>
            <a:rPr lang="fr-FR" dirty="0" smtClean="0"/>
            <a:t>les blogs</a:t>
          </a:r>
          <a:endParaRPr lang="fr-FR" dirty="0"/>
        </a:p>
      </dgm:t>
    </dgm:pt>
    <dgm:pt modelId="{DF171AFC-DB8B-41AF-A8C4-D213B7C9DD98}" type="parTrans" cxnId="{F322DA03-282A-40B7-80BD-9D189DED9B11}">
      <dgm:prSet/>
      <dgm:spPr/>
      <dgm:t>
        <a:bodyPr/>
        <a:lstStyle/>
        <a:p>
          <a:endParaRPr lang="fr-FR"/>
        </a:p>
      </dgm:t>
    </dgm:pt>
    <dgm:pt modelId="{DD689F37-8ECF-40DC-ABDC-5EB0DD895782}" type="sibTrans" cxnId="{F322DA03-282A-40B7-80BD-9D189DED9B11}">
      <dgm:prSet/>
      <dgm:spPr/>
      <dgm:t>
        <a:bodyPr/>
        <a:lstStyle/>
        <a:p>
          <a:endParaRPr lang="fr-FR"/>
        </a:p>
      </dgm:t>
    </dgm:pt>
    <dgm:pt modelId="{64677318-AC56-4C43-B2CA-C655C66C2AC0}">
      <dgm:prSet phldrT="[Texte]"/>
      <dgm:spPr/>
      <dgm:t>
        <a:bodyPr/>
        <a:lstStyle/>
        <a:p>
          <a:r>
            <a:rPr lang="fr-FR" dirty="0" smtClean="0"/>
            <a:t>Les sites</a:t>
          </a:r>
          <a:endParaRPr lang="fr-FR" dirty="0"/>
        </a:p>
      </dgm:t>
    </dgm:pt>
    <dgm:pt modelId="{4AF96063-251A-4B74-BF0E-7B436A67332B}" type="parTrans" cxnId="{97E0D0B8-2A52-4705-96C1-90B9FBC0C501}">
      <dgm:prSet/>
      <dgm:spPr/>
      <dgm:t>
        <a:bodyPr/>
        <a:lstStyle/>
        <a:p>
          <a:endParaRPr lang="fr-FR"/>
        </a:p>
      </dgm:t>
    </dgm:pt>
    <dgm:pt modelId="{3C13D3D0-F6CC-46AF-896B-DB2D6229E822}" type="sibTrans" cxnId="{97E0D0B8-2A52-4705-96C1-90B9FBC0C501}">
      <dgm:prSet/>
      <dgm:spPr/>
      <dgm:t>
        <a:bodyPr/>
        <a:lstStyle/>
        <a:p>
          <a:endParaRPr lang="fr-FR"/>
        </a:p>
      </dgm:t>
    </dgm:pt>
    <dgm:pt modelId="{89849849-28A3-4DD0-8167-2604417AF584}" type="pres">
      <dgm:prSet presAssocID="{0114EA25-0F76-4809-8BDF-4D8C1C32BD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86EAC3-18A0-4680-8D22-5177ABA266AC}" type="pres">
      <dgm:prSet presAssocID="{83213566-734F-4647-B87D-B6B77ADE0740}" presName="root1" presStyleCnt="0"/>
      <dgm:spPr/>
    </dgm:pt>
    <dgm:pt modelId="{00DC4ABB-455A-4DB4-8649-DC1F5DA57C9F}" type="pres">
      <dgm:prSet presAssocID="{83213566-734F-4647-B87D-B6B77ADE0740}" presName="LevelOneTextNode" presStyleLbl="node0" presStyleIdx="0" presStyleCnt="1" custLinFactNeighborY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66EEEE-D175-421C-A1DE-37AE22B62D32}" type="pres">
      <dgm:prSet presAssocID="{83213566-734F-4647-B87D-B6B77ADE0740}" presName="level2hierChild" presStyleCnt="0"/>
      <dgm:spPr/>
    </dgm:pt>
    <dgm:pt modelId="{9C1F998B-D000-4B01-B4B2-9086FED04E56}" type="pres">
      <dgm:prSet presAssocID="{2FC8CFE7-7920-4EB9-A14F-7D8BF0AE79ED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75CCA25D-34F6-4813-9E0E-56AA40C7CDB8}" type="pres">
      <dgm:prSet presAssocID="{2FC8CFE7-7920-4EB9-A14F-7D8BF0AE79ED}" presName="connTx" presStyleLbl="parChTrans1D2" presStyleIdx="0" presStyleCnt="3"/>
      <dgm:spPr/>
      <dgm:t>
        <a:bodyPr/>
        <a:lstStyle/>
        <a:p>
          <a:endParaRPr lang="fr-FR"/>
        </a:p>
      </dgm:t>
    </dgm:pt>
    <dgm:pt modelId="{0B72CF96-AB78-47C9-B4AC-9D87976FBF10}" type="pres">
      <dgm:prSet presAssocID="{91220132-D5A4-470E-92F1-989CA5B8A302}" presName="root2" presStyleCnt="0"/>
      <dgm:spPr/>
    </dgm:pt>
    <dgm:pt modelId="{50140F4E-2EEE-497B-9D00-FED4D9158817}" type="pres">
      <dgm:prSet presAssocID="{91220132-D5A4-470E-92F1-989CA5B8A30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094C12-9606-4098-BD47-B4BE9704C96A}" type="pres">
      <dgm:prSet presAssocID="{91220132-D5A4-470E-92F1-989CA5B8A302}" presName="level3hierChild" presStyleCnt="0"/>
      <dgm:spPr/>
    </dgm:pt>
    <dgm:pt modelId="{0E37D0BF-8BE3-450E-BC7B-B036539E6383}" type="pres">
      <dgm:prSet presAssocID="{DF171AFC-DB8B-41AF-A8C4-D213B7C9DD98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E2AB22A0-F026-4491-B489-63869FBD9288}" type="pres">
      <dgm:prSet presAssocID="{DF171AFC-DB8B-41AF-A8C4-D213B7C9DD98}" presName="connTx" presStyleLbl="parChTrans1D2" presStyleIdx="1" presStyleCnt="3"/>
      <dgm:spPr/>
      <dgm:t>
        <a:bodyPr/>
        <a:lstStyle/>
        <a:p>
          <a:endParaRPr lang="fr-FR"/>
        </a:p>
      </dgm:t>
    </dgm:pt>
    <dgm:pt modelId="{766C1996-D36B-419E-8D54-C0B567A6BA98}" type="pres">
      <dgm:prSet presAssocID="{87B643DD-ED09-43E8-9745-1DD29EA0668F}" presName="root2" presStyleCnt="0"/>
      <dgm:spPr/>
    </dgm:pt>
    <dgm:pt modelId="{0B035653-AF83-4FB0-8116-D349853007A5}" type="pres">
      <dgm:prSet presAssocID="{87B643DD-ED09-43E8-9745-1DD29EA0668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DB2BE5-9815-4B8A-AB90-522C3AD3CD06}" type="pres">
      <dgm:prSet presAssocID="{87B643DD-ED09-43E8-9745-1DD29EA0668F}" presName="level3hierChild" presStyleCnt="0"/>
      <dgm:spPr/>
    </dgm:pt>
    <dgm:pt modelId="{BA67B070-911F-4799-ACDC-70FEFAB51726}" type="pres">
      <dgm:prSet presAssocID="{4AF96063-251A-4B74-BF0E-7B436A67332B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F62155AE-C7C2-492E-9CFE-FE9D0BE09351}" type="pres">
      <dgm:prSet presAssocID="{4AF96063-251A-4B74-BF0E-7B436A67332B}" presName="connTx" presStyleLbl="parChTrans1D2" presStyleIdx="2" presStyleCnt="3"/>
      <dgm:spPr/>
      <dgm:t>
        <a:bodyPr/>
        <a:lstStyle/>
        <a:p>
          <a:endParaRPr lang="fr-FR"/>
        </a:p>
      </dgm:t>
    </dgm:pt>
    <dgm:pt modelId="{1DF4A957-2EA1-416F-ACDB-EA8985BE5962}" type="pres">
      <dgm:prSet presAssocID="{64677318-AC56-4C43-B2CA-C655C66C2AC0}" presName="root2" presStyleCnt="0"/>
      <dgm:spPr/>
    </dgm:pt>
    <dgm:pt modelId="{936404B3-B768-4408-84DA-7B2E63DFCDB8}" type="pres">
      <dgm:prSet presAssocID="{64677318-AC56-4C43-B2CA-C655C66C2AC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9A62A4-6EDC-4285-B695-1F6AAA2C93DB}" type="pres">
      <dgm:prSet presAssocID="{64677318-AC56-4C43-B2CA-C655C66C2AC0}" presName="level3hierChild" presStyleCnt="0"/>
      <dgm:spPr/>
    </dgm:pt>
  </dgm:ptLst>
  <dgm:cxnLst>
    <dgm:cxn modelId="{A9F27AF8-6881-4244-B251-E8BE064D0E3D}" srcId="{0114EA25-0F76-4809-8BDF-4D8C1C32BD9B}" destId="{83213566-734F-4647-B87D-B6B77ADE0740}" srcOrd="0" destOrd="0" parTransId="{1A07CD94-50F9-48CE-B2EE-1449CB0744BF}" sibTransId="{211B077C-958E-4604-9FD9-D37F44ABB5AF}"/>
    <dgm:cxn modelId="{8F075737-9F8B-48F0-9C40-6EB5AB28E614}" type="presOf" srcId="{2FC8CFE7-7920-4EB9-A14F-7D8BF0AE79ED}" destId="{75CCA25D-34F6-4813-9E0E-56AA40C7CDB8}" srcOrd="1" destOrd="0" presId="urn:microsoft.com/office/officeart/2008/layout/HorizontalMultiLevelHierarchy"/>
    <dgm:cxn modelId="{585006C2-1684-4D03-BA2A-F8545B4F6980}" type="presOf" srcId="{DF171AFC-DB8B-41AF-A8C4-D213B7C9DD98}" destId="{E2AB22A0-F026-4491-B489-63869FBD9288}" srcOrd="1" destOrd="0" presId="urn:microsoft.com/office/officeart/2008/layout/HorizontalMultiLevelHierarchy"/>
    <dgm:cxn modelId="{97E0D0B8-2A52-4705-96C1-90B9FBC0C501}" srcId="{83213566-734F-4647-B87D-B6B77ADE0740}" destId="{64677318-AC56-4C43-B2CA-C655C66C2AC0}" srcOrd="2" destOrd="0" parTransId="{4AF96063-251A-4B74-BF0E-7B436A67332B}" sibTransId="{3C13D3D0-F6CC-46AF-896B-DB2D6229E822}"/>
    <dgm:cxn modelId="{5F4885EF-BE00-4453-8396-1D78E2F26D6E}" type="presOf" srcId="{64677318-AC56-4C43-B2CA-C655C66C2AC0}" destId="{936404B3-B768-4408-84DA-7B2E63DFCDB8}" srcOrd="0" destOrd="0" presId="urn:microsoft.com/office/officeart/2008/layout/HorizontalMultiLevelHierarchy"/>
    <dgm:cxn modelId="{D985E050-C48F-4F0C-AFE8-E5CFE4A7827A}" type="presOf" srcId="{4AF96063-251A-4B74-BF0E-7B436A67332B}" destId="{BA67B070-911F-4799-ACDC-70FEFAB51726}" srcOrd="0" destOrd="0" presId="urn:microsoft.com/office/officeart/2008/layout/HorizontalMultiLevelHierarchy"/>
    <dgm:cxn modelId="{F8BEACD5-DB6D-4A93-8E31-427709743B81}" srcId="{83213566-734F-4647-B87D-B6B77ADE0740}" destId="{91220132-D5A4-470E-92F1-989CA5B8A302}" srcOrd="0" destOrd="0" parTransId="{2FC8CFE7-7920-4EB9-A14F-7D8BF0AE79ED}" sibTransId="{CE171B9E-54ED-4681-B63B-663AE58C1D3D}"/>
    <dgm:cxn modelId="{B5A5DCAF-9AD3-4AA6-83EC-0ECBACF6CF1E}" type="presOf" srcId="{83213566-734F-4647-B87D-B6B77ADE0740}" destId="{00DC4ABB-455A-4DB4-8649-DC1F5DA57C9F}" srcOrd="0" destOrd="0" presId="urn:microsoft.com/office/officeart/2008/layout/HorizontalMultiLevelHierarchy"/>
    <dgm:cxn modelId="{D662A120-CD34-4C46-8198-27E99639A04D}" type="presOf" srcId="{4AF96063-251A-4B74-BF0E-7B436A67332B}" destId="{F62155AE-C7C2-492E-9CFE-FE9D0BE09351}" srcOrd="1" destOrd="0" presId="urn:microsoft.com/office/officeart/2008/layout/HorizontalMultiLevelHierarchy"/>
    <dgm:cxn modelId="{DC13F8E3-3718-4435-B9CF-D819D861295A}" type="presOf" srcId="{0114EA25-0F76-4809-8BDF-4D8C1C32BD9B}" destId="{89849849-28A3-4DD0-8167-2604417AF584}" srcOrd="0" destOrd="0" presId="urn:microsoft.com/office/officeart/2008/layout/HorizontalMultiLevelHierarchy"/>
    <dgm:cxn modelId="{E04700C9-43D4-4A59-A669-D5B471C75B75}" type="presOf" srcId="{2FC8CFE7-7920-4EB9-A14F-7D8BF0AE79ED}" destId="{9C1F998B-D000-4B01-B4B2-9086FED04E56}" srcOrd="0" destOrd="0" presId="urn:microsoft.com/office/officeart/2008/layout/HorizontalMultiLevelHierarchy"/>
    <dgm:cxn modelId="{6593F100-7D08-46AB-9D6E-9A1D7129AC90}" type="presOf" srcId="{DF171AFC-DB8B-41AF-A8C4-D213B7C9DD98}" destId="{0E37D0BF-8BE3-450E-BC7B-B036539E6383}" srcOrd="0" destOrd="0" presId="urn:microsoft.com/office/officeart/2008/layout/HorizontalMultiLevelHierarchy"/>
    <dgm:cxn modelId="{D75EE36E-C4A7-4425-8EF5-6F3BADC7BC9A}" type="presOf" srcId="{87B643DD-ED09-43E8-9745-1DD29EA0668F}" destId="{0B035653-AF83-4FB0-8116-D349853007A5}" srcOrd="0" destOrd="0" presId="urn:microsoft.com/office/officeart/2008/layout/HorizontalMultiLevelHierarchy"/>
    <dgm:cxn modelId="{1096ECFD-2A06-4031-93DA-C4E699B0FDE5}" type="presOf" srcId="{91220132-D5A4-470E-92F1-989CA5B8A302}" destId="{50140F4E-2EEE-497B-9D00-FED4D9158817}" srcOrd="0" destOrd="0" presId="urn:microsoft.com/office/officeart/2008/layout/HorizontalMultiLevelHierarchy"/>
    <dgm:cxn modelId="{F322DA03-282A-40B7-80BD-9D189DED9B11}" srcId="{83213566-734F-4647-B87D-B6B77ADE0740}" destId="{87B643DD-ED09-43E8-9745-1DD29EA0668F}" srcOrd="1" destOrd="0" parTransId="{DF171AFC-DB8B-41AF-A8C4-D213B7C9DD98}" sibTransId="{DD689F37-8ECF-40DC-ABDC-5EB0DD895782}"/>
    <dgm:cxn modelId="{4B821BBD-0B0E-4370-AB03-1CF0D76EE9CB}" type="presParOf" srcId="{89849849-28A3-4DD0-8167-2604417AF584}" destId="{A886EAC3-18A0-4680-8D22-5177ABA266AC}" srcOrd="0" destOrd="0" presId="urn:microsoft.com/office/officeart/2008/layout/HorizontalMultiLevelHierarchy"/>
    <dgm:cxn modelId="{0947BD76-273D-4105-B0EE-C3FB318FDB50}" type="presParOf" srcId="{A886EAC3-18A0-4680-8D22-5177ABA266AC}" destId="{00DC4ABB-455A-4DB4-8649-DC1F5DA57C9F}" srcOrd="0" destOrd="0" presId="urn:microsoft.com/office/officeart/2008/layout/HorizontalMultiLevelHierarchy"/>
    <dgm:cxn modelId="{45860B09-4635-471E-BE36-C7E075FCA52E}" type="presParOf" srcId="{A886EAC3-18A0-4680-8D22-5177ABA266AC}" destId="{9E66EEEE-D175-421C-A1DE-37AE22B62D32}" srcOrd="1" destOrd="0" presId="urn:microsoft.com/office/officeart/2008/layout/HorizontalMultiLevelHierarchy"/>
    <dgm:cxn modelId="{90445BE2-AFD5-4945-8A69-8D0DC6978DC8}" type="presParOf" srcId="{9E66EEEE-D175-421C-A1DE-37AE22B62D32}" destId="{9C1F998B-D000-4B01-B4B2-9086FED04E56}" srcOrd="0" destOrd="0" presId="urn:microsoft.com/office/officeart/2008/layout/HorizontalMultiLevelHierarchy"/>
    <dgm:cxn modelId="{71F077C7-87BC-4660-9983-59D6F2CECF04}" type="presParOf" srcId="{9C1F998B-D000-4B01-B4B2-9086FED04E56}" destId="{75CCA25D-34F6-4813-9E0E-56AA40C7CDB8}" srcOrd="0" destOrd="0" presId="urn:microsoft.com/office/officeart/2008/layout/HorizontalMultiLevelHierarchy"/>
    <dgm:cxn modelId="{06929461-39CE-4737-BF55-11F30613FD04}" type="presParOf" srcId="{9E66EEEE-D175-421C-A1DE-37AE22B62D32}" destId="{0B72CF96-AB78-47C9-B4AC-9D87976FBF10}" srcOrd="1" destOrd="0" presId="urn:microsoft.com/office/officeart/2008/layout/HorizontalMultiLevelHierarchy"/>
    <dgm:cxn modelId="{02EE7EA9-924B-4470-BD91-6352DD97591C}" type="presParOf" srcId="{0B72CF96-AB78-47C9-B4AC-9D87976FBF10}" destId="{50140F4E-2EEE-497B-9D00-FED4D9158817}" srcOrd="0" destOrd="0" presId="urn:microsoft.com/office/officeart/2008/layout/HorizontalMultiLevelHierarchy"/>
    <dgm:cxn modelId="{A7F4033B-5E95-4438-ACB4-D3D0920BA871}" type="presParOf" srcId="{0B72CF96-AB78-47C9-B4AC-9D87976FBF10}" destId="{6B094C12-9606-4098-BD47-B4BE9704C96A}" srcOrd="1" destOrd="0" presId="urn:microsoft.com/office/officeart/2008/layout/HorizontalMultiLevelHierarchy"/>
    <dgm:cxn modelId="{99C81C03-96A1-4B32-AA90-D9DD9E8C0030}" type="presParOf" srcId="{9E66EEEE-D175-421C-A1DE-37AE22B62D32}" destId="{0E37D0BF-8BE3-450E-BC7B-B036539E6383}" srcOrd="2" destOrd="0" presId="urn:microsoft.com/office/officeart/2008/layout/HorizontalMultiLevelHierarchy"/>
    <dgm:cxn modelId="{BB744E6B-6975-475A-93F0-8659212FEC95}" type="presParOf" srcId="{0E37D0BF-8BE3-450E-BC7B-B036539E6383}" destId="{E2AB22A0-F026-4491-B489-63869FBD9288}" srcOrd="0" destOrd="0" presId="urn:microsoft.com/office/officeart/2008/layout/HorizontalMultiLevelHierarchy"/>
    <dgm:cxn modelId="{A2A96885-F2AD-48E9-A2E9-7D283B2E50FB}" type="presParOf" srcId="{9E66EEEE-D175-421C-A1DE-37AE22B62D32}" destId="{766C1996-D36B-419E-8D54-C0B567A6BA98}" srcOrd="3" destOrd="0" presId="urn:microsoft.com/office/officeart/2008/layout/HorizontalMultiLevelHierarchy"/>
    <dgm:cxn modelId="{E58C5A83-7BB2-4530-A723-B3A9519FD8BE}" type="presParOf" srcId="{766C1996-D36B-419E-8D54-C0B567A6BA98}" destId="{0B035653-AF83-4FB0-8116-D349853007A5}" srcOrd="0" destOrd="0" presId="urn:microsoft.com/office/officeart/2008/layout/HorizontalMultiLevelHierarchy"/>
    <dgm:cxn modelId="{98738DD2-28CD-4A81-99F0-F89D99E78C26}" type="presParOf" srcId="{766C1996-D36B-419E-8D54-C0B567A6BA98}" destId="{BEDB2BE5-9815-4B8A-AB90-522C3AD3CD06}" srcOrd="1" destOrd="0" presId="urn:microsoft.com/office/officeart/2008/layout/HorizontalMultiLevelHierarchy"/>
    <dgm:cxn modelId="{5A214DFA-EEEC-4634-BD38-3BA8C3904E9E}" type="presParOf" srcId="{9E66EEEE-D175-421C-A1DE-37AE22B62D32}" destId="{BA67B070-911F-4799-ACDC-70FEFAB51726}" srcOrd="4" destOrd="0" presId="urn:microsoft.com/office/officeart/2008/layout/HorizontalMultiLevelHierarchy"/>
    <dgm:cxn modelId="{ECC6283B-7EED-485B-A958-EB08898D4B0F}" type="presParOf" srcId="{BA67B070-911F-4799-ACDC-70FEFAB51726}" destId="{F62155AE-C7C2-492E-9CFE-FE9D0BE09351}" srcOrd="0" destOrd="0" presId="urn:microsoft.com/office/officeart/2008/layout/HorizontalMultiLevelHierarchy"/>
    <dgm:cxn modelId="{A801A986-5575-4523-B829-B966C973237C}" type="presParOf" srcId="{9E66EEEE-D175-421C-A1DE-37AE22B62D32}" destId="{1DF4A957-2EA1-416F-ACDB-EA8985BE5962}" srcOrd="5" destOrd="0" presId="urn:microsoft.com/office/officeart/2008/layout/HorizontalMultiLevelHierarchy"/>
    <dgm:cxn modelId="{2D1E4022-BC14-49DB-9EAC-4C160E48FFCB}" type="presParOf" srcId="{1DF4A957-2EA1-416F-ACDB-EA8985BE5962}" destId="{936404B3-B768-4408-84DA-7B2E63DFCDB8}" srcOrd="0" destOrd="0" presId="urn:microsoft.com/office/officeart/2008/layout/HorizontalMultiLevelHierarchy"/>
    <dgm:cxn modelId="{91602B6C-2826-436B-964D-6A78CF2321A9}" type="presParOf" srcId="{1DF4A957-2EA1-416F-ACDB-EA8985BE5962}" destId="{199A62A4-6EDC-4285-B695-1F6AAA2C93D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14EA25-0F76-4809-8BDF-4D8C1C32BD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83213566-734F-4647-B87D-B6B77ADE0740}">
      <dgm:prSet phldrT="[Texte]"/>
      <dgm:spPr/>
      <dgm:t>
        <a:bodyPr/>
        <a:lstStyle/>
        <a:p>
          <a:r>
            <a:rPr lang="fr-FR" dirty="0" smtClean="0"/>
            <a:t>Non Validé</a:t>
          </a:r>
          <a:endParaRPr lang="fr-FR" dirty="0"/>
        </a:p>
      </dgm:t>
    </dgm:pt>
    <dgm:pt modelId="{1A07CD94-50F9-48CE-B2EE-1449CB0744BF}" type="parTrans" cxnId="{A9F27AF8-6881-4244-B251-E8BE064D0E3D}">
      <dgm:prSet/>
      <dgm:spPr/>
      <dgm:t>
        <a:bodyPr/>
        <a:lstStyle/>
        <a:p>
          <a:endParaRPr lang="fr-FR"/>
        </a:p>
      </dgm:t>
    </dgm:pt>
    <dgm:pt modelId="{211B077C-958E-4604-9FD9-D37F44ABB5AF}" type="sibTrans" cxnId="{A9F27AF8-6881-4244-B251-E8BE064D0E3D}">
      <dgm:prSet/>
      <dgm:spPr/>
      <dgm:t>
        <a:bodyPr/>
        <a:lstStyle/>
        <a:p>
          <a:endParaRPr lang="fr-FR"/>
        </a:p>
      </dgm:t>
    </dgm:pt>
    <dgm:pt modelId="{91220132-D5A4-470E-92F1-989CA5B8A302}">
      <dgm:prSet phldrT="[Texte]"/>
      <dgm:spPr/>
      <dgm:t>
        <a:bodyPr/>
        <a:lstStyle/>
        <a:p>
          <a:r>
            <a:rPr lang="fr-FR" dirty="0" err="1" smtClean="0"/>
            <a:t>Klassly</a:t>
          </a:r>
          <a:endParaRPr lang="fr-FR" dirty="0"/>
        </a:p>
      </dgm:t>
    </dgm:pt>
    <dgm:pt modelId="{2FC8CFE7-7920-4EB9-A14F-7D8BF0AE79ED}" type="parTrans" cxnId="{F8BEACD5-DB6D-4A93-8E31-427709743B81}">
      <dgm:prSet/>
      <dgm:spPr/>
      <dgm:t>
        <a:bodyPr/>
        <a:lstStyle/>
        <a:p>
          <a:endParaRPr lang="fr-FR"/>
        </a:p>
      </dgm:t>
    </dgm:pt>
    <dgm:pt modelId="{CE171B9E-54ED-4681-B63B-663AE58C1D3D}" type="sibTrans" cxnId="{F8BEACD5-DB6D-4A93-8E31-427709743B81}">
      <dgm:prSet/>
      <dgm:spPr/>
      <dgm:t>
        <a:bodyPr/>
        <a:lstStyle/>
        <a:p>
          <a:endParaRPr lang="fr-FR"/>
        </a:p>
      </dgm:t>
    </dgm:pt>
    <dgm:pt modelId="{87B643DD-ED09-43E8-9745-1DD29EA0668F}">
      <dgm:prSet phldrT="[Texte]"/>
      <dgm:spPr/>
      <dgm:t>
        <a:bodyPr/>
        <a:lstStyle/>
        <a:p>
          <a:r>
            <a:rPr lang="fr-FR" dirty="0" err="1" smtClean="0"/>
            <a:t>ClassDojo</a:t>
          </a:r>
          <a:endParaRPr lang="fr-FR" dirty="0"/>
        </a:p>
      </dgm:t>
    </dgm:pt>
    <dgm:pt modelId="{DF171AFC-DB8B-41AF-A8C4-D213B7C9DD98}" type="parTrans" cxnId="{F322DA03-282A-40B7-80BD-9D189DED9B11}">
      <dgm:prSet/>
      <dgm:spPr/>
      <dgm:t>
        <a:bodyPr/>
        <a:lstStyle/>
        <a:p>
          <a:endParaRPr lang="fr-FR"/>
        </a:p>
      </dgm:t>
    </dgm:pt>
    <dgm:pt modelId="{DD689F37-8ECF-40DC-ABDC-5EB0DD895782}" type="sibTrans" cxnId="{F322DA03-282A-40B7-80BD-9D189DED9B11}">
      <dgm:prSet/>
      <dgm:spPr/>
      <dgm:t>
        <a:bodyPr/>
        <a:lstStyle/>
        <a:p>
          <a:endParaRPr lang="fr-FR"/>
        </a:p>
      </dgm:t>
    </dgm:pt>
    <dgm:pt modelId="{64677318-AC56-4C43-B2CA-C655C66C2AC0}">
      <dgm:prSet phldrT="[Texte]"/>
      <dgm:spPr/>
      <dgm:t>
        <a:bodyPr/>
        <a:lstStyle/>
        <a:p>
          <a:r>
            <a:rPr lang="fr-FR" dirty="0" smtClean="0"/>
            <a:t>Toute</a:t>
          </a:r>
        </a:p>
        <a:p>
          <a:r>
            <a:rPr lang="fr-FR" dirty="0" err="1" smtClean="0"/>
            <a:t>MonAnnée</a:t>
          </a:r>
          <a:endParaRPr lang="fr-FR" dirty="0"/>
        </a:p>
      </dgm:t>
    </dgm:pt>
    <dgm:pt modelId="{4AF96063-251A-4B74-BF0E-7B436A67332B}" type="parTrans" cxnId="{97E0D0B8-2A52-4705-96C1-90B9FBC0C501}">
      <dgm:prSet/>
      <dgm:spPr/>
      <dgm:t>
        <a:bodyPr/>
        <a:lstStyle/>
        <a:p>
          <a:endParaRPr lang="fr-FR"/>
        </a:p>
      </dgm:t>
    </dgm:pt>
    <dgm:pt modelId="{3C13D3D0-F6CC-46AF-896B-DB2D6229E822}" type="sibTrans" cxnId="{97E0D0B8-2A52-4705-96C1-90B9FBC0C501}">
      <dgm:prSet/>
      <dgm:spPr/>
      <dgm:t>
        <a:bodyPr/>
        <a:lstStyle/>
        <a:p>
          <a:endParaRPr lang="fr-FR"/>
        </a:p>
      </dgm:t>
    </dgm:pt>
    <dgm:pt modelId="{89849849-28A3-4DD0-8167-2604417AF584}" type="pres">
      <dgm:prSet presAssocID="{0114EA25-0F76-4809-8BDF-4D8C1C32BD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86EAC3-18A0-4680-8D22-5177ABA266AC}" type="pres">
      <dgm:prSet presAssocID="{83213566-734F-4647-B87D-B6B77ADE0740}" presName="root1" presStyleCnt="0"/>
      <dgm:spPr/>
    </dgm:pt>
    <dgm:pt modelId="{00DC4ABB-455A-4DB4-8649-DC1F5DA57C9F}" type="pres">
      <dgm:prSet presAssocID="{83213566-734F-4647-B87D-B6B77ADE0740}" presName="LevelOneTextNode" presStyleLbl="node0" presStyleIdx="0" presStyleCnt="1" custLinFactNeighborX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66EEEE-D175-421C-A1DE-37AE22B62D32}" type="pres">
      <dgm:prSet presAssocID="{83213566-734F-4647-B87D-B6B77ADE0740}" presName="level2hierChild" presStyleCnt="0"/>
      <dgm:spPr/>
    </dgm:pt>
    <dgm:pt modelId="{9C1F998B-D000-4B01-B4B2-9086FED04E56}" type="pres">
      <dgm:prSet presAssocID="{2FC8CFE7-7920-4EB9-A14F-7D8BF0AE79ED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75CCA25D-34F6-4813-9E0E-56AA40C7CDB8}" type="pres">
      <dgm:prSet presAssocID="{2FC8CFE7-7920-4EB9-A14F-7D8BF0AE79ED}" presName="connTx" presStyleLbl="parChTrans1D2" presStyleIdx="0" presStyleCnt="3"/>
      <dgm:spPr/>
      <dgm:t>
        <a:bodyPr/>
        <a:lstStyle/>
        <a:p>
          <a:endParaRPr lang="fr-FR"/>
        </a:p>
      </dgm:t>
    </dgm:pt>
    <dgm:pt modelId="{0B72CF96-AB78-47C9-B4AC-9D87976FBF10}" type="pres">
      <dgm:prSet presAssocID="{91220132-D5A4-470E-92F1-989CA5B8A302}" presName="root2" presStyleCnt="0"/>
      <dgm:spPr/>
    </dgm:pt>
    <dgm:pt modelId="{50140F4E-2EEE-497B-9D00-FED4D9158817}" type="pres">
      <dgm:prSet presAssocID="{91220132-D5A4-470E-92F1-989CA5B8A30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094C12-9606-4098-BD47-B4BE9704C96A}" type="pres">
      <dgm:prSet presAssocID="{91220132-D5A4-470E-92F1-989CA5B8A302}" presName="level3hierChild" presStyleCnt="0"/>
      <dgm:spPr/>
    </dgm:pt>
    <dgm:pt modelId="{0E37D0BF-8BE3-450E-BC7B-B036539E6383}" type="pres">
      <dgm:prSet presAssocID="{DF171AFC-DB8B-41AF-A8C4-D213B7C9DD98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E2AB22A0-F026-4491-B489-63869FBD9288}" type="pres">
      <dgm:prSet presAssocID="{DF171AFC-DB8B-41AF-A8C4-D213B7C9DD98}" presName="connTx" presStyleLbl="parChTrans1D2" presStyleIdx="1" presStyleCnt="3"/>
      <dgm:spPr/>
      <dgm:t>
        <a:bodyPr/>
        <a:lstStyle/>
        <a:p>
          <a:endParaRPr lang="fr-FR"/>
        </a:p>
      </dgm:t>
    </dgm:pt>
    <dgm:pt modelId="{766C1996-D36B-419E-8D54-C0B567A6BA98}" type="pres">
      <dgm:prSet presAssocID="{87B643DD-ED09-43E8-9745-1DD29EA0668F}" presName="root2" presStyleCnt="0"/>
      <dgm:spPr/>
    </dgm:pt>
    <dgm:pt modelId="{0B035653-AF83-4FB0-8116-D349853007A5}" type="pres">
      <dgm:prSet presAssocID="{87B643DD-ED09-43E8-9745-1DD29EA0668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DB2BE5-9815-4B8A-AB90-522C3AD3CD06}" type="pres">
      <dgm:prSet presAssocID="{87B643DD-ED09-43E8-9745-1DD29EA0668F}" presName="level3hierChild" presStyleCnt="0"/>
      <dgm:spPr/>
    </dgm:pt>
    <dgm:pt modelId="{BA67B070-911F-4799-ACDC-70FEFAB51726}" type="pres">
      <dgm:prSet presAssocID="{4AF96063-251A-4B74-BF0E-7B436A67332B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F62155AE-C7C2-492E-9CFE-FE9D0BE09351}" type="pres">
      <dgm:prSet presAssocID="{4AF96063-251A-4B74-BF0E-7B436A67332B}" presName="connTx" presStyleLbl="parChTrans1D2" presStyleIdx="2" presStyleCnt="3"/>
      <dgm:spPr/>
      <dgm:t>
        <a:bodyPr/>
        <a:lstStyle/>
        <a:p>
          <a:endParaRPr lang="fr-FR"/>
        </a:p>
      </dgm:t>
    </dgm:pt>
    <dgm:pt modelId="{1DF4A957-2EA1-416F-ACDB-EA8985BE5962}" type="pres">
      <dgm:prSet presAssocID="{64677318-AC56-4C43-B2CA-C655C66C2AC0}" presName="root2" presStyleCnt="0"/>
      <dgm:spPr/>
    </dgm:pt>
    <dgm:pt modelId="{936404B3-B768-4408-84DA-7B2E63DFCDB8}" type="pres">
      <dgm:prSet presAssocID="{64677318-AC56-4C43-B2CA-C655C66C2AC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9A62A4-6EDC-4285-B695-1F6AAA2C93DB}" type="pres">
      <dgm:prSet presAssocID="{64677318-AC56-4C43-B2CA-C655C66C2AC0}" presName="level3hierChild" presStyleCnt="0"/>
      <dgm:spPr/>
    </dgm:pt>
  </dgm:ptLst>
  <dgm:cxnLst>
    <dgm:cxn modelId="{A9F27AF8-6881-4244-B251-E8BE064D0E3D}" srcId="{0114EA25-0F76-4809-8BDF-4D8C1C32BD9B}" destId="{83213566-734F-4647-B87D-B6B77ADE0740}" srcOrd="0" destOrd="0" parTransId="{1A07CD94-50F9-48CE-B2EE-1449CB0744BF}" sibTransId="{211B077C-958E-4604-9FD9-D37F44ABB5AF}"/>
    <dgm:cxn modelId="{8F075737-9F8B-48F0-9C40-6EB5AB28E614}" type="presOf" srcId="{2FC8CFE7-7920-4EB9-A14F-7D8BF0AE79ED}" destId="{75CCA25D-34F6-4813-9E0E-56AA40C7CDB8}" srcOrd="1" destOrd="0" presId="urn:microsoft.com/office/officeart/2008/layout/HorizontalMultiLevelHierarchy"/>
    <dgm:cxn modelId="{585006C2-1684-4D03-BA2A-F8545B4F6980}" type="presOf" srcId="{DF171AFC-DB8B-41AF-A8C4-D213B7C9DD98}" destId="{E2AB22A0-F026-4491-B489-63869FBD9288}" srcOrd="1" destOrd="0" presId="urn:microsoft.com/office/officeart/2008/layout/HorizontalMultiLevelHierarchy"/>
    <dgm:cxn modelId="{97E0D0B8-2A52-4705-96C1-90B9FBC0C501}" srcId="{83213566-734F-4647-B87D-B6B77ADE0740}" destId="{64677318-AC56-4C43-B2CA-C655C66C2AC0}" srcOrd="2" destOrd="0" parTransId="{4AF96063-251A-4B74-BF0E-7B436A67332B}" sibTransId="{3C13D3D0-F6CC-46AF-896B-DB2D6229E822}"/>
    <dgm:cxn modelId="{5F4885EF-BE00-4453-8396-1D78E2F26D6E}" type="presOf" srcId="{64677318-AC56-4C43-B2CA-C655C66C2AC0}" destId="{936404B3-B768-4408-84DA-7B2E63DFCDB8}" srcOrd="0" destOrd="0" presId="urn:microsoft.com/office/officeart/2008/layout/HorizontalMultiLevelHierarchy"/>
    <dgm:cxn modelId="{D985E050-C48F-4F0C-AFE8-E5CFE4A7827A}" type="presOf" srcId="{4AF96063-251A-4B74-BF0E-7B436A67332B}" destId="{BA67B070-911F-4799-ACDC-70FEFAB51726}" srcOrd="0" destOrd="0" presId="urn:microsoft.com/office/officeart/2008/layout/HorizontalMultiLevelHierarchy"/>
    <dgm:cxn modelId="{F8BEACD5-DB6D-4A93-8E31-427709743B81}" srcId="{83213566-734F-4647-B87D-B6B77ADE0740}" destId="{91220132-D5A4-470E-92F1-989CA5B8A302}" srcOrd="0" destOrd="0" parTransId="{2FC8CFE7-7920-4EB9-A14F-7D8BF0AE79ED}" sibTransId="{CE171B9E-54ED-4681-B63B-663AE58C1D3D}"/>
    <dgm:cxn modelId="{B5A5DCAF-9AD3-4AA6-83EC-0ECBACF6CF1E}" type="presOf" srcId="{83213566-734F-4647-B87D-B6B77ADE0740}" destId="{00DC4ABB-455A-4DB4-8649-DC1F5DA57C9F}" srcOrd="0" destOrd="0" presId="urn:microsoft.com/office/officeart/2008/layout/HorizontalMultiLevelHierarchy"/>
    <dgm:cxn modelId="{D662A120-CD34-4C46-8198-27E99639A04D}" type="presOf" srcId="{4AF96063-251A-4B74-BF0E-7B436A67332B}" destId="{F62155AE-C7C2-492E-9CFE-FE9D0BE09351}" srcOrd="1" destOrd="0" presId="urn:microsoft.com/office/officeart/2008/layout/HorizontalMultiLevelHierarchy"/>
    <dgm:cxn modelId="{DC13F8E3-3718-4435-B9CF-D819D861295A}" type="presOf" srcId="{0114EA25-0F76-4809-8BDF-4D8C1C32BD9B}" destId="{89849849-28A3-4DD0-8167-2604417AF584}" srcOrd="0" destOrd="0" presId="urn:microsoft.com/office/officeart/2008/layout/HorizontalMultiLevelHierarchy"/>
    <dgm:cxn modelId="{E04700C9-43D4-4A59-A669-D5B471C75B75}" type="presOf" srcId="{2FC8CFE7-7920-4EB9-A14F-7D8BF0AE79ED}" destId="{9C1F998B-D000-4B01-B4B2-9086FED04E56}" srcOrd="0" destOrd="0" presId="urn:microsoft.com/office/officeart/2008/layout/HorizontalMultiLevelHierarchy"/>
    <dgm:cxn modelId="{6593F100-7D08-46AB-9D6E-9A1D7129AC90}" type="presOf" srcId="{DF171AFC-DB8B-41AF-A8C4-D213B7C9DD98}" destId="{0E37D0BF-8BE3-450E-BC7B-B036539E6383}" srcOrd="0" destOrd="0" presId="urn:microsoft.com/office/officeart/2008/layout/HorizontalMultiLevelHierarchy"/>
    <dgm:cxn modelId="{D75EE36E-C4A7-4425-8EF5-6F3BADC7BC9A}" type="presOf" srcId="{87B643DD-ED09-43E8-9745-1DD29EA0668F}" destId="{0B035653-AF83-4FB0-8116-D349853007A5}" srcOrd="0" destOrd="0" presId="urn:microsoft.com/office/officeart/2008/layout/HorizontalMultiLevelHierarchy"/>
    <dgm:cxn modelId="{1096ECFD-2A06-4031-93DA-C4E699B0FDE5}" type="presOf" srcId="{91220132-D5A4-470E-92F1-989CA5B8A302}" destId="{50140F4E-2EEE-497B-9D00-FED4D9158817}" srcOrd="0" destOrd="0" presId="urn:microsoft.com/office/officeart/2008/layout/HorizontalMultiLevelHierarchy"/>
    <dgm:cxn modelId="{F322DA03-282A-40B7-80BD-9D189DED9B11}" srcId="{83213566-734F-4647-B87D-B6B77ADE0740}" destId="{87B643DD-ED09-43E8-9745-1DD29EA0668F}" srcOrd="1" destOrd="0" parTransId="{DF171AFC-DB8B-41AF-A8C4-D213B7C9DD98}" sibTransId="{DD689F37-8ECF-40DC-ABDC-5EB0DD895782}"/>
    <dgm:cxn modelId="{4B821BBD-0B0E-4370-AB03-1CF0D76EE9CB}" type="presParOf" srcId="{89849849-28A3-4DD0-8167-2604417AF584}" destId="{A886EAC3-18A0-4680-8D22-5177ABA266AC}" srcOrd="0" destOrd="0" presId="urn:microsoft.com/office/officeart/2008/layout/HorizontalMultiLevelHierarchy"/>
    <dgm:cxn modelId="{0947BD76-273D-4105-B0EE-C3FB318FDB50}" type="presParOf" srcId="{A886EAC3-18A0-4680-8D22-5177ABA266AC}" destId="{00DC4ABB-455A-4DB4-8649-DC1F5DA57C9F}" srcOrd="0" destOrd="0" presId="urn:microsoft.com/office/officeart/2008/layout/HorizontalMultiLevelHierarchy"/>
    <dgm:cxn modelId="{45860B09-4635-471E-BE36-C7E075FCA52E}" type="presParOf" srcId="{A886EAC3-18A0-4680-8D22-5177ABA266AC}" destId="{9E66EEEE-D175-421C-A1DE-37AE22B62D32}" srcOrd="1" destOrd="0" presId="urn:microsoft.com/office/officeart/2008/layout/HorizontalMultiLevelHierarchy"/>
    <dgm:cxn modelId="{90445BE2-AFD5-4945-8A69-8D0DC6978DC8}" type="presParOf" srcId="{9E66EEEE-D175-421C-A1DE-37AE22B62D32}" destId="{9C1F998B-D000-4B01-B4B2-9086FED04E56}" srcOrd="0" destOrd="0" presId="urn:microsoft.com/office/officeart/2008/layout/HorizontalMultiLevelHierarchy"/>
    <dgm:cxn modelId="{71F077C7-87BC-4660-9983-59D6F2CECF04}" type="presParOf" srcId="{9C1F998B-D000-4B01-B4B2-9086FED04E56}" destId="{75CCA25D-34F6-4813-9E0E-56AA40C7CDB8}" srcOrd="0" destOrd="0" presId="urn:microsoft.com/office/officeart/2008/layout/HorizontalMultiLevelHierarchy"/>
    <dgm:cxn modelId="{06929461-39CE-4737-BF55-11F30613FD04}" type="presParOf" srcId="{9E66EEEE-D175-421C-A1DE-37AE22B62D32}" destId="{0B72CF96-AB78-47C9-B4AC-9D87976FBF10}" srcOrd="1" destOrd="0" presId="urn:microsoft.com/office/officeart/2008/layout/HorizontalMultiLevelHierarchy"/>
    <dgm:cxn modelId="{02EE7EA9-924B-4470-BD91-6352DD97591C}" type="presParOf" srcId="{0B72CF96-AB78-47C9-B4AC-9D87976FBF10}" destId="{50140F4E-2EEE-497B-9D00-FED4D9158817}" srcOrd="0" destOrd="0" presId="urn:microsoft.com/office/officeart/2008/layout/HorizontalMultiLevelHierarchy"/>
    <dgm:cxn modelId="{A7F4033B-5E95-4438-ACB4-D3D0920BA871}" type="presParOf" srcId="{0B72CF96-AB78-47C9-B4AC-9D87976FBF10}" destId="{6B094C12-9606-4098-BD47-B4BE9704C96A}" srcOrd="1" destOrd="0" presId="urn:microsoft.com/office/officeart/2008/layout/HorizontalMultiLevelHierarchy"/>
    <dgm:cxn modelId="{99C81C03-96A1-4B32-AA90-D9DD9E8C0030}" type="presParOf" srcId="{9E66EEEE-D175-421C-A1DE-37AE22B62D32}" destId="{0E37D0BF-8BE3-450E-BC7B-B036539E6383}" srcOrd="2" destOrd="0" presId="urn:microsoft.com/office/officeart/2008/layout/HorizontalMultiLevelHierarchy"/>
    <dgm:cxn modelId="{BB744E6B-6975-475A-93F0-8659212FEC95}" type="presParOf" srcId="{0E37D0BF-8BE3-450E-BC7B-B036539E6383}" destId="{E2AB22A0-F026-4491-B489-63869FBD9288}" srcOrd="0" destOrd="0" presId="urn:microsoft.com/office/officeart/2008/layout/HorizontalMultiLevelHierarchy"/>
    <dgm:cxn modelId="{A2A96885-F2AD-48E9-A2E9-7D283B2E50FB}" type="presParOf" srcId="{9E66EEEE-D175-421C-A1DE-37AE22B62D32}" destId="{766C1996-D36B-419E-8D54-C0B567A6BA98}" srcOrd="3" destOrd="0" presId="urn:microsoft.com/office/officeart/2008/layout/HorizontalMultiLevelHierarchy"/>
    <dgm:cxn modelId="{E58C5A83-7BB2-4530-A723-B3A9519FD8BE}" type="presParOf" srcId="{766C1996-D36B-419E-8D54-C0B567A6BA98}" destId="{0B035653-AF83-4FB0-8116-D349853007A5}" srcOrd="0" destOrd="0" presId="urn:microsoft.com/office/officeart/2008/layout/HorizontalMultiLevelHierarchy"/>
    <dgm:cxn modelId="{98738DD2-28CD-4A81-99F0-F89D99E78C26}" type="presParOf" srcId="{766C1996-D36B-419E-8D54-C0B567A6BA98}" destId="{BEDB2BE5-9815-4B8A-AB90-522C3AD3CD06}" srcOrd="1" destOrd="0" presId="urn:microsoft.com/office/officeart/2008/layout/HorizontalMultiLevelHierarchy"/>
    <dgm:cxn modelId="{5A214DFA-EEEC-4634-BD38-3BA8C3904E9E}" type="presParOf" srcId="{9E66EEEE-D175-421C-A1DE-37AE22B62D32}" destId="{BA67B070-911F-4799-ACDC-70FEFAB51726}" srcOrd="4" destOrd="0" presId="urn:microsoft.com/office/officeart/2008/layout/HorizontalMultiLevelHierarchy"/>
    <dgm:cxn modelId="{ECC6283B-7EED-485B-A958-EB08898D4B0F}" type="presParOf" srcId="{BA67B070-911F-4799-ACDC-70FEFAB51726}" destId="{F62155AE-C7C2-492E-9CFE-FE9D0BE09351}" srcOrd="0" destOrd="0" presId="urn:microsoft.com/office/officeart/2008/layout/HorizontalMultiLevelHierarchy"/>
    <dgm:cxn modelId="{A801A986-5575-4523-B829-B966C973237C}" type="presParOf" srcId="{9E66EEEE-D175-421C-A1DE-37AE22B62D32}" destId="{1DF4A957-2EA1-416F-ACDB-EA8985BE5962}" srcOrd="5" destOrd="0" presId="urn:microsoft.com/office/officeart/2008/layout/HorizontalMultiLevelHierarchy"/>
    <dgm:cxn modelId="{2D1E4022-BC14-49DB-9EAC-4C160E48FFCB}" type="presParOf" srcId="{1DF4A957-2EA1-416F-ACDB-EA8985BE5962}" destId="{936404B3-B768-4408-84DA-7B2E63DFCDB8}" srcOrd="0" destOrd="0" presId="urn:microsoft.com/office/officeart/2008/layout/HorizontalMultiLevelHierarchy"/>
    <dgm:cxn modelId="{91602B6C-2826-436B-964D-6A78CF2321A9}" type="presParOf" srcId="{1DF4A957-2EA1-416F-ACDB-EA8985BE5962}" destId="{199A62A4-6EDC-4285-B695-1F6AAA2C93D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2DEB08-4650-42D7-8E89-B06CDAC2EBF2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FD92251-7717-46E3-BD64-63007B628F68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 dirty="0">
            <a:solidFill>
              <a:schemeClr val="bg1"/>
            </a:solidFill>
          </a:endParaRPr>
        </a:p>
      </dgm:t>
    </dgm:pt>
    <dgm:pt modelId="{375469FF-8A6D-47AC-BB5F-974CC4B7111C}" type="parTrans" cxnId="{7D48CCEF-3CE0-4F44-B700-A0803AEE6F51}">
      <dgm:prSet/>
      <dgm:spPr/>
      <dgm:t>
        <a:bodyPr/>
        <a:lstStyle/>
        <a:p>
          <a:endParaRPr lang="fr-FR"/>
        </a:p>
      </dgm:t>
    </dgm:pt>
    <dgm:pt modelId="{9750AFFE-799F-483C-A37E-B61C82E9EF81}" type="sibTrans" cxnId="{7D48CCEF-3CE0-4F44-B700-A0803AEE6F51}">
      <dgm:prSet/>
      <dgm:spPr/>
      <dgm:t>
        <a:bodyPr/>
        <a:lstStyle/>
        <a:p>
          <a:endParaRPr lang="fr-FR"/>
        </a:p>
      </dgm:t>
    </dgm:pt>
    <dgm:pt modelId="{B36EBDEE-018A-432C-B1C0-123EA503D0F5}">
      <dgm:prSet phldrT="[Texte]"/>
      <dgm:spPr/>
      <dgm:t>
        <a:bodyPr/>
        <a:lstStyle/>
        <a:p>
          <a:r>
            <a:rPr lang="fr-FR" dirty="0" smtClean="0"/>
            <a:t>sondages</a:t>
          </a:r>
          <a:endParaRPr lang="fr-FR" dirty="0"/>
        </a:p>
      </dgm:t>
    </dgm:pt>
    <dgm:pt modelId="{434C4069-03DB-4503-93FF-04D70EC88AC6}" type="parTrans" cxnId="{2D08B7C7-7550-41A1-8CCB-B6673F60CECA}">
      <dgm:prSet/>
      <dgm:spPr/>
      <dgm:t>
        <a:bodyPr/>
        <a:lstStyle/>
        <a:p>
          <a:endParaRPr lang="fr-FR"/>
        </a:p>
      </dgm:t>
    </dgm:pt>
    <dgm:pt modelId="{BABCB79E-D728-4DCA-A8DC-DFA5807EC053}" type="sibTrans" cxnId="{2D08B7C7-7550-41A1-8CCB-B6673F60CECA}">
      <dgm:prSet/>
      <dgm:spPr/>
      <dgm:t>
        <a:bodyPr/>
        <a:lstStyle/>
        <a:p>
          <a:endParaRPr lang="fr-FR"/>
        </a:p>
      </dgm:t>
    </dgm:pt>
    <dgm:pt modelId="{F2D0479F-0890-413C-AC33-FF07E7FA7C19}">
      <dgm:prSet phldrT="[Texte]"/>
      <dgm:spPr/>
      <dgm:t>
        <a:bodyPr/>
        <a:lstStyle/>
        <a:p>
          <a:r>
            <a:rPr lang="fr-FR" dirty="0" smtClean="0"/>
            <a:t>Stockage en ligne</a:t>
          </a:r>
          <a:endParaRPr lang="fr-FR" dirty="0"/>
        </a:p>
      </dgm:t>
    </dgm:pt>
    <dgm:pt modelId="{BBB26E31-B6F3-47C7-90C1-ED5DAA79F666}" type="parTrans" cxnId="{EB8C5C6A-648B-4DB3-9E7B-49E9B927A261}">
      <dgm:prSet/>
      <dgm:spPr/>
      <dgm:t>
        <a:bodyPr/>
        <a:lstStyle/>
        <a:p>
          <a:endParaRPr lang="fr-FR"/>
        </a:p>
      </dgm:t>
    </dgm:pt>
    <dgm:pt modelId="{F7DD6003-AA51-4380-B914-0B6D75ABD0AF}" type="sibTrans" cxnId="{EB8C5C6A-648B-4DB3-9E7B-49E9B927A261}">
      <dgm:prSet/>
      <dgm:spPr/>
      <dgm:t>
        <a:bodyPr/>
        <a:lstStyle/>
        <a:p>
          <a:endParaRPr lang="fr-FR"/>
        </a:p>
      </dgm:t>
    </dgm:pt>
    <dgm:pt modelId="{2E99940F-5336-4E14-AB52-D91E6D632651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3700" dirty="0" smtClean="0"/>
            <a:t>visioconférence</a:t>
          </a:r>
          <a:endParaRPr lang="fr-FR" sz="3700" dirty="0"/>
        </a:p>
      </dgm:t>
    </dgm:pt>
    <dgm:pt modelId="{83560672-FA2C-45B4-82D8-DF7809DC7B00}" type="parTrans" cxnId="{8117A172-7305-4C77-82E4-043719F41387}">
      <dgm:prSet/>
      <dgm:spPr/>
      <dgm:t>
        <a:bodyPr/>
        <a:lstStyle/>
        <a:p>
          <a:endParaRPr lang="fr-FR"/>
        </a:p>
      </dgm:t>
    </dgm:pt>
    <dgm:pt modelId="{C87F79BD-944E-45E2-93FC-A0B4376AA743}" type="sibTrans" cxnId="{8117A172-7305-4C77-82E4-043719F41387}">
      <dgm:prSet/>
      <dgm:spPr/>
      <dgm:t>
        <a:bodyPr/>
        <a:lstStyle/>
        <a:p>
          <a:endParaRPr lang="fr-FR"/>
        </a:p>
      </dgm:t>
    </dgm:pt>
    <dgm:pt modelId="{816D9413-8DF9-499A-B534-B4C7358CFD17}">
      <dgm:prSet phldrT="[Texte]"/>
      <dgm:spPr/>
      <dgm:t>
        <a:bodyPr/>
        <a:lstStyle/>
        <a:p>
          <a:r>
            <a:rPr lang="fr-FR" dirty="0" smtClean="0"/>
            <a:t>échanges de fichiers volumineux</a:t>
          </a:r>
          <a:endParaRPr lang="fr-FR" dirty="0"/>
        </a:p>
      </dgm:t>
    </dgm:pt>
    <dgm:pt modelId="{8D947D19-9A77-4027-9548-A74E509B4C42}" type="parTrans" cxnId="{C53CDD2D-7F0D-44E5-A3DD-A0B5EBDA9DF4}">
      <dgm:prSet/>
      <dgm:spPr/>
      <dgm:t>
        <a:bodyPr/>
        <a:lstStyle/>
        <a:p>
          <a:endParaRPr lang="fr-FR"/>
        </a:p>
      </dgm:t>
    </dgm:pt>
    <dgm:pt modelId="{C00863D1-459F-4443-A25B-8C096E4A44D3}" type="sibTrans" cxnId="{C53CDD2D-7F0D-44E5-A3DD-A0B5EBDA9DF4}">
      <dgm:prSet/>
      <dgm:spPr/>
      <dgm:t>
        <a:bodyPr/>
        <a:lstStyle/>
        <a:p>
          <a:endParaRPr lang="fr-FR"/>
        </a:p>
      </dgm:t>
    </dgm:pt>
    <dgm:pt modelId="{9E209BCB-F27F-4B61-B65F-1B13C4E47511}">
      <dgm:prSet phldrT="[Texte]" custT="1"/>
      <dgm:spPr/>
      <dgm:t>
        <a:bodyPr/>
        <a:lstStyle/>
        <a:p>
          <a:r>
            <a:rPr lang="fr-FR" sz="3600" dirty="0" smtClean="0"/>
            <a:t>hébergement de vidéos</a:t>
          </a:r>
          <a:endParaRPr lang="fr-FR" sz="3600" dirty="0"/>
        </a:p>
      </dgm:t>
    </dgm:pt>
    <dgm:pt modelId="{43D555EA-CF5F-428A-A463-9DF4E4AC7F0E}" type="parTrans" cxnId="{1D1FB14F-54B0-45BB-926A-4FC21DDD2EBF}">
      <dgm:prSet/>
      <dgm:spPr/>
      <dgm:t>
        <a:bodyPr/>
        <a:lstStyle/>
        <a:p>
          <a:endParaRPr lang="fr-FR"/>
        </a:p>
      </dgm:t>
    </dgm:pt>
    <dgm:pt modelId="{E8D2827F-5649-41B8-9F10-B1AC679D81CA}" type="sibTrans" cxnId="{1D1FB14F-54B0-45BB-926A-4FC21DDD2EBF}">
      <dgm:prSet/>
      <dgm:spPr/>
      <dgm:t>
        <a:bodyPr/>
        <a:lstStyle/>
        <a:p>
          <a:endParaRPr lang="fr-FR"/>
        </a:p>
      </dgm:t>
    </dgm:pt>
    <dgm:pt modelId="{2652B399-FAEF-4C09-B2A5-8E296900DD31}">
      <dgm:prSet phldrT="[Texte]"/>
      <dgm:spPr/>
      <dgm:t>
        <a:bodyPr/>
        <a:lstStyle/>
        <a:p>
          <a:r>
            <a:rPr lang="fr-FR" dirty="0" smtClean="0"/>
            <a:t>messagerie rapide</a:t>
          </a:r>
          <a:endParaRPr lang="fr-FR" dirty="0"/>
        </a:p>
      </dgm:t>
    </dgm:pt>
    <dgm:pt modelId="{06BF8FB2-C9BF-48C4-B6F7-D2A5E2E57513}" type="parTrans" cxnId="{93E98D6A-3A01-4FDF-8078-FA092C50051D}">
      <dgm:prSet/>
      <dgm:spPr/>
      <dgm:t>
        <a:bodyPr/>
        <a:lstStyle/>
        <a:p>
          <a:endParaRPr lang="fr-FR"/>
        </a:p>
      </dgm:t>
    </dgm:pt>
    <dgm:pt modelId="{E3E99C1C-E01E-4A7C-9816-D059FFD06C9F}" type="sibTrans" cxnId="{93E98D6A-3A01-4FDF-8078-FA092C50051D}">
      <dgm:prSet/>
      <dgm:spPr/>
      <dgm:t>
        <a:bodyPr/>
        <a:lstStyle/>
        <a:p>
          <a:endParaRPr lang="fr-FR"/>
        </a:p>
      </dgm:t>
    </dgm:pt>
    <dgm:pt modelId="{9BE06B13-37D2-4D1C-8019-1ED67A376912}" type="pres">
      <dgm:prSet presAssocID="{912DEB08-4650-42D7-8E89-B06CDAC2EB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D8F71AB-B6C3-45DB-A1E4-6D476135AF3F}" type="pres">
      <dgm:prSet presAssocID="{9E209BCB-F27F-4B61-B65F-1B13C4E47511}" presName="boxAndChildren" presStyleCnt="0"/>
      <dgm:spPr/>
    </dgm:pt>
    <dgm:pt modelId="{0D446574-57AC-4D5F-98C4-65BACF4E33DE}" type="pres">
      <dgm:prSet presAssocID="{9E209BCB-F27F-4B61-B65F-1B13C4E47511}" presName="parentTextBox" presStyleLbl="node1" presStyleIdx="0" presStyleCnt="3"/>
      <dgm:spPr/>
      <dgm:t>
        <a:bodyPr/>
        <a:lstStyle/>
        <a:p>
          <a:endParaRPr lang="fr-FR"/>
        </a:p>
      </dgm:t>
    </dgm:pt>
    <dgm:pt modelId="{6D7DE998-FDBB-4A42-B4DD-E520B11A7F2E}" type="pres">
      <dgm:prSet presAssocID="{9E209BCB-F27F-4B61-B65F-1B13C4E47511}" presName="entireBox" presStyleLbl="node1" presStyleIdx="0" presStyleCnt="3"/>
      <dgm:spPr/>
      <dgm:t>
        <a:bodyPr/>
        <a:lstStyle/>
        <a:p>
          <a:endParaRPr lang="fr-FR"/>
        </a:p>
      </dgm:t>
    </dgm:pt>
    <dgm:pt modelId="{AFD806A6-4542-45AB-9880-06E162AA38A8}" type="pres">
      <dgm:prSet presAssocID="{9E209BCB-F27F-4B61-B65F-1B13C4E47511}" presName="descendantBox" presStyleCnt="0"/>
      <dgm:spPr/>
    </dgm:pt>
    <dgm:pt modelId="{76DC2390-23DE-4A5E-85F9-074F05FD4EA8}" type="pres">
      <dgm:prSet presAssocID="{2652B399-FAEF-4C09-B2A5-8E296900DD31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A8E085-FB27-47C3-B747-5BADF04C7EA7}" type="pres">
      <dgm:prSet presAssocID="{C87F79BD-944E-45E2-93FC-A0B4376AA743}" presName="sp" presStyleCnt="0"/>
      <dgm:spPr/>
    </dgm:pt>
    <dgm:pt modelId="{21F3A758-3A6F-4010-9EE3-51FF6E4A209A}" type="pres">
      <dgm:prSet presAssocID="{2E99940F-5336-4E14-AB52-D91E6D632651}" presName="arrowAndChildren" presStyleCnt="0"/>
      <dgm:spPr/>
    </dgm:pt>
    <dgm:pt modelId="{948992B0-A552-4676-BC61-0632E5E88A96}" type="pres">
      <dgm:prSet presAssocID="{2E99940F-5336-4E14-AB52-D91E6D632651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4B22A1F5-B88F-47CD-BD09-ACE72FF5DE52}" type="pres">
      <dgm:prSet presAssocID="{2E99940F-5336-4E14-AB52-D91E6D632651}" presName="arrow" presStyleLbl="node1" presStyleIdx="1" presStyleCnt="3"/>
      <dgm:spPr/>
      <dgm:t>
        <a:bodyPr/>
        <a:lstStyle/>
        <a:p>
          <a:endParaRPr lang="fr-FR"/>
        </a:p>
      </dgm:t>
    </dgm:pt>
    <dgm:pt modelId="{173ABB68-DDED-4310-9230-5AE4C92396FA}" type="pres">
      <dgm:prSet presAssocID="{2E99940F-5336-4E14-AB52-D91E6D632651}" presName="descendantArrow" presStyleCnt="0"/>
      <dgm:spPr/>
    </dgm:pt>
    <dgm:pt modelId="{CCD8E374-85DA-47B6-BC83-5601E6BAD920}" type="pres">
      <dgm:prSet presAssocID="{816D9413-8DF9-499A-B534-B4C7358CFD17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139D93-4B7D-400B-80A1-84D4C75A7DB3}" type="pres">
      <dgm:prSet presAssocID="{9750AFFE-799F-483C-A37E-B61C82E9EF81}" presName="sp" presStyleCnt="0"/>
      <dgm:spPr/>
    </dgm:pt>
    <dgm:pt modelId="{97ED3D84-F68C-4C07-AE06-0C3F8F0D8CFB}" type="pres">
      <dgm:prSet presAssocID="{CFD92251-7717-46E3-BD64-63007B628F68}" presName="arrowAndChildren" presStyleCnt="0"/>
      <dgm:spPr/>
    </dgm:pt>
    <dgm:pt modelId="{1B7C186C-B1BE-4269-A5A0-FFA2BE4C37B7}" type="pres">
      <dgm:prSet presAssocID="{CFD92251-7717-46E3-BD64-63007B628F68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3C6EDCD4-3A9D-4865-8BD3-178265A5A052}" type="pres">
      <dgm:prSet presAssocID="{CFD92251-7717-46E3-BD64-63007B628F68}" presName="arrow" presStyleLbl="node1" presStyleIdx="2" presStyleCnt="3" custLinFactNeighborY="-17495"/>
      <dgm:spPr/>
      <dgm:t>
        <a:bodyPr/>
        <a:lstStyle/>
        <a:p>
          <a:endParaRPr lang="fr-FR"/>
        </a:p>
      </dgm:t>
    </dgm:pt>
    <dgm:pt modelId="{5AE97C73-311E-4159-B43B-B31CD37A9FD7}" type="pres">
      <dgm:prSet presAssocID="{CFD92251-7717-46E3-BD64-63007B628F68}" presName="descendantArrow" presStyleCnt="0"/>
      <dgm:spPr/>
    </dgm:pt>
    <dgm:pt modelId="{988380D0-3CFD-4C9E-88F4-2F30F11ECE05}" type="pres">
      <dgm:prSet presAssocID="{B36EBDEE-018A-432C-B1C0-123EA503D0F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B8064D-EE8A-45ED-9F92-A93F37963E1C}" type="pres">
      <dgm:prSet presAssocID="{F2D0479F-0890-413C-AC33-FF07E7FA7C19}" presName="childTextArrow" presStyleLbl="fgAccFollowNode1" presStyleIdx="3" presStyleCnt="4" custLinFactNeighborY="61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E98D6A-3A01-4FDF-8078-FA092C50051D}" srcId="{9E209BCB-F27F-4B61-B65F-1B13C4E47511}" destId="{2652B399-FAEF-4C09-B2A5-8E296900DD31}" srcOrd="0" destOrd="0" parTransId="{06BF8FB2-C9BF-48C4-B6F7-D2A5E2E57513}" sibTransId="{E3E99C1C-E01E-4A7C-9816-D059FFD06C9F}"/>
    <dgm:cxn modelId="{2684F70A-B656-4530-984E-9F1E5CFEE286}" type="presOf" srcId="{CFD92251-7717-46E3-BD64-63007B628F68}" destId="{3C6EDCD4-3A9D-4865-8BD3-178265A5A052}" srcOrd="1" destOrd="0" presId="urn:microsoft.com/office/officeart/2005/8/layout/process4"/>
    <dgm:cxn modelId="{0365E88B-5737-4A70-BF0B-61945A9642F9}" type="presOf" srcId="{2E99940F-5336-4E14-AB52-D91E6D632651}" destId="{4B22A1F5-B88F-47CD-BD09-ACE72FF5DE52}" srcOrd="1" destOrd="0" presId="urn:microsoft.com/office/officeart/2005/8/layout/process4"/>
    <dgm:cxn modelId="{C53CDD2D-7F0D-44E5-A3DD-A0B5EBDA9DF4}" srcId="{2E99940F-5336-4E14-AB52-D91E6D632651}" destId="{816D9413-8DF9-499A-B534-B4C7358CFD17}" srcOrd="0" destOrd="0" parTransId="{8D947D19-9A77-4027-9548-A74E509B4C42}" sibTransId="{C00863D1-459F-4443-A25B-8C096E4A44D3}"/>
    <dgm:cxn modelId="{C755FFD0-E26A-4858-8D18-BB01F47A0AEE}" type="presOf" srcId="{816D9413-8DF9-499A-B534-B4C7358CFD17}" destId="{CCD8E374-85DA-47B6-BC83-5601E6BAD920}" srcOrd="0" destOrd="0" presId="urn:microsoft.com/office/officeart/2005/8/layout/process4"/>
    <dgm:cxn modelId="{06711FB6-D1F6-4DF6-9E2F-226BEC25744B}" type="presOf" srcId="{9E209BCB-F27F-4B61-B65F-1B13C4E47511}" destId="{0D446574-57AC-4D5F-98C4-65BACF4E33DE}" srcOrd="0" destOrd="0" presId="urn:microsoft.com/office/officeart/2005/8/layout/process4"/>
    <dgm:cxn modelId="{60DBED84-D944-4407-9E48-B9D10143A296}" type="presOf" srcId="{2E99940F-5336-4E14-AB52-D91E6D632651}" destId="{948992B0-A552-4676-BC61-0632E5E88A96}" srcOrd="0" destOrd="0" presId="urn:microsoft.com/office/officeart/2005/8/layout/process4"/>
    <dgm:cxn modelId="{7D48CCEF-3CE0-4F44-B700-A0803AEE6F51}" srcId="{912DEB08-4650-42D7-8E89-B06CDAC2EBF2}" destId="{CFD92251-7717-46E3-BD64-63007B628F68}" srcOrd="0" destOrd="0" parTransId="{375469FF-8A6D-47AC-BB5F-974CC4B7111C}" sibTransId="{9750AFFE-799F-483C-A37E-B61C82E9EF81}"/>
    <dgm:cxn modelId="{E3329C34-B6E4-40AC-B1BB-197DC5D190FC}" type="presOf" srcId="{F2D0479F-0890-413C-AC33-FF07E7FA7C19}" destId="{B1B8064D-EE8A-45ED-9F92-A93F37963E1C}" srcOrd="0" destOrd="0" presId="urn:microsoft.com/office/officeart/2005/8/layout/process4"/>
    <dgm:cxn modelId="{8117A172-7305-4C77-82E4-043719F41387}" srcId="{912DEB08-4650-42D7-8E89-B06CDAC2EBF2}" destId="{2E99940F-5336-4E14-AB52-D91E6D632651}" srcOrd="1" destOrd="0" parTransId="{83560672-FA2C-45B4-82D8-DF7809DC7B00}" sibTransId="{C87F79BD-944E-45E2-93FC-A0B4376AA743}"/>
    <dgm:cxn modelId="{56D0726B-BE71-40A5-9ED0-D25CFE9D254B}" type="presOf" srcId="{2652B399-FAEF-4C09-B2A5-8E296900DD31}" destId="{76DC2390-23DE-4A5E-85F9-074F05FD4EA8}" srcOrd="0" destOrd="0" presId="urn:microsoft.com/office/officeart/2005/8/layout/process4"/>
    <dgm:cxn modelId="{4B2D153A-FAC2-42E1-B0B0-54FA8B138AB9}" type="presOf" srcId="{9E209BCB-F27F-4B61-B65F-1B13C4E47511}" destId="{6D7DE998-FDBB-4A42-B4DD-E520B11A7F2E}" srcOrd="1" destOrd="0" presId="urn:microsoft.com/office/officeart/2005/8/layout/process4"/>
    <dgm:cxn modelId="{C6772094-AEA2-458C-A23E-4412391CC88B}" type="presOf" srcId="{912DEB08-4650-42D7-8E89-B06CDAC2EBF2}" destId="{9BE06B13-37D2-4D1C-8019-1ED67A376912}" srcOrd="0" destOrd="0" presId="urn:microsoft.com/office/officeart/2005/8/layout/process4"/>
    <dgm:cxn modelId="{D19C7FC6-A110-40AD-A70B-A4105C18C850}" type="presOf" srcId="{CFD92251-7717-46E3-BD64-63007B628F68}" destId="{1B7C186C-B1BE-4269-A5A0-FFA2BE4C37B7}" srcOrd="0" destOrd="0" presId="urn:microsoft.com/office/officeart/2005/8/layout/process4"/>
    <dgm:cxn modelId="{15B03030-7402-46E1-82EE-96A12C135F85}" type="presOf" srcId="{B36EBDEE-018A-432C-B1C0-123EA503D0F5}" destId="{988380D0-3CFD-4C9E-88F4-2F30F11ECE05}" srcOrd="0" destOrd="0" presId="urn:microsoft.com/office/officeart/2005/8/layout/process4"/>
    <dgm:cxn modelId="{1D1FB14F-54B0-45BB-926A-4FC21DDD2EBF}" srcId="{912DEB08-4650-42D7-8E89-B06CDAC2EBF2}" destId="{9E209BCB-F27F-4B61-B65F-1B13C4E47511}" srcOrd="2" destOrd="0" parTransId="{43D555EA-CF5F-428A-A463-9DF4E4AC7F0E}" sibTransId="{E8D2827F-5649-41B8-9F10-B1AC679D81CA}"/>
    <dgm:cxn modelId="{2D08B7C7-7550-41A1-8CCB-B6673F60CECA}" srcId="{CFD92251-7717-46E3-BD64-63007B628F68}" destId="{B36EBDEE-018A-432C-B1C0-123EA503D0F5}" srcOrd="0" destOrd="0" parTransId="{434C4069-03DB-4503-93FF-04D70EC88AC6}" sibTransId="{BABCB79E-D728-4DCA-A8DC-DFA5807EC053}"/>
    <dgm:cxn modelId="{EB8C5C6A-648B-4DB3-9E7B-49E9B927A261}" srcId="{CFD92251-7717-46E3-BD64-63007B628F68}" destId="{F2D0479F-0890-413C-AC33-FF07E7FA7C19}" srcOrd="1" destOrd="0" parTransId="{BBB26E31-B6F3-47C7-90C1-ED5DAA79F666}" sibTransId="{F7DD6003-AA51-4380-B914-0B6D75ABD0AF}"/>
    <dgm:cxn modelId="{DAA4525A-6DC6-414A-B981-E910EC866F04}" type="presParOf" srcId="{9BE06B13-37D2-4D1C-8019-1ED67A376912}" destId="{FD8F71AB-B6C3-45DB-A1E4-6D476135AF3F}" srcOrd="0" destOrd="0" presId="urn:microsoft.com/office/officeart/2005/8/layout/process4"/>
    <dgm:cxn modelId="{951E0099-144A-49CC-81E7-BEA7248A6541}" type="presParOf" srcId="{FD8F71AB-B6C3-45DB-A1E4-6D476135AF3F}" destId="{0D446574-57AC-4D5F-98C4-65BACF4E33DE}" srcOrd="0" destOrd="0" presId="urn:microsoft.com/office/officeart/2005/8/layout/process4"/>
    <dgm:cxn modelId="{3B50E1EE-EAB7-4EF6-9310-E0C26C512073}" type="presParOf" srcId="{FD8F71AB-B6C3-45DB-A1E4-6D476135AF3F}" destId="{6D7DE998-FDBB-4A42-B4DD-E520B11A7F2E}" srcOrd="1" destOrd="0" presId="urn:microsoft.com/office/officeart/2005/8/layout/process4"/>
    <dgm:cxn modelId="{91B3F6C7-612E-4125-A32F-DE150573AD88}" type="presParOf" srcId="{FD8F71AB-B6C3-45DB-A1E4-6D476135AF3F}" destId="{AFD806A6-4542-45AB-9880-06E162AA38A8}" srcOrd="2" destOrd="0" presId="urn:microsoft.com/office/officeart/2005/8/layout/process4"/>
    <dgm:cxn modelId="{18DD0A3D-6931-4C5E-8179-B3AEFDC93776}" type="presParOf" srcId="{AFD806A6-4542-45AB-9880-06E162AA38A8}" destId="{76DC2390-23DE-4A5E-85F9-074F05FD4EA8}" srcOrd="0" destOrd="0" presId="urn:microsoft.com/office/officeart/2005/8/layout/process4"/>
    <dgm:cxn modelId="{0B7067A6-E16C-4F1C-9661-DFA3321EDD49}" type="presParOf" srcId="{9BE06B13-37D2-4D1C-8019-1ED67A376912}" destId="{DCA8E085-FB27-47C3-B747-5BADF04C7EA7}" srcOrd="1" destOrd="0" presId="urn:microsoft.com/office/officeart/2005/8/layout/process4"/>
    <dgm:cxn modelId="{2AD0052B-A80D-45DB-8142-D6B6630FDE0C}" type="presParOf" srcId="{9BE06B13-37D2-4D1C-8019-1ED67A376912}" destId="{21F3A758-3A6F-4010-9EE3-51FF6E4A209A}" srcOrd="2" destOrd="0" presId="urn:microsoft.com/office/officeart/2005/8/layout/process4"/>
    <dgm:cxn modelId="{576D7AE2-86D9-474F-A71E-C9D16326B9CC}" type="presParOf" srcId="{21F3A758-3A6F-4010-9EE3-51FF6E4A209A}" destId="{948992B0-A552-4676-BC61-0632E5E88A96}" srcOrd="0" destOrd="0" presId="urn:microsoft.com/office/officeart/2005/8/layout/process4"/>
    <dgm:cxn modelId="{6CB27F1D-1929-4A7C-9940-60C299A998DD}" type="presParOf" srcId="{21F3A758-3A6F-4010-9EE3-51FF6E4A209A}" destId="{4B22A1F5-B88F-47CD-BD09-ACE72FF5DE52}" srcOrd="1" destOrd="0" presId="urn:microsoft.com/office/officeart/2005/8/layout/process4"/>
    <dgm:cxn modelId="{39C249A8-AAC6-483A-88FF-22302EFD2FD5}" type="presParOf" srcId="{21F3A758-3A6F-4010-9EE3-51FF6E4A209A}" destId="{173ABB68-DDED-4310-9230-5AE4C92396FA}" srcOrd="2" destOrd="0" presId="urn:microsoft.com/office/officeart/2005/8/layout/process4"/>
    <dgm:cxn modelId="{453578D3-F6DA-4061-9D2A-9E5C1895FFCC}" type="presParOf" srcId="{173ABB68-DDED-4310-9230-5AE4C92396FA}" destId="{CCD8E374-85DA-47B6-BC83-5601E6BAD920}" srcOrd="0" destOrd="0" presId="urn:microsoft.com/office/officeart/2005/8/layout/process4"/>
    <dgm:cxn modelId="{47C0E775-8DD6-472C-B065-F5D0BE65F3D0}" type="presParOf" srcId="{9BE06B13-37D2-4D1C-8019-1ED67A376912}" destId="{13139D93-4B7D-400B-80A1-84D4C75A7DB3}" srcOrd="3" destOrd="0" presId="urn:microsoft.com/office/officeart/2005/8/layout/process4"/>
    <dgm:cxn modelId="{57E2C825-B797-40FE-A54A-559F4649D2AF}" type="presParOf" srcId="{9BE06B13-37D2-4D1C-8019-1ED67A376912}" destId="{97ED3D84-F68C-4C07-AE06-0C3F8F0D8CFB}" srcOrd="4" destOrd="0" presId="urn:microsoft.com/office/officeart/2005/8/layout/process4"/>
    <dgm:cxn modelId="{6B799477-17BA-4EC4-A712-84767F829EB6}" type="presParOf" srcId="{97ED3D84-F68C-4C07-AE06-0C3F8F0D8CFB}" destId="{1B7C186C-B1BE-4269-A5A0-FFA2BE4C37B7}" srcOrd="0" destOrd="0" presId="urn:microsoft.com/office/officeart/2005/8/layout/process4"/>
    <dgm:cxn modelId="{83CA2ACB-70EC-4293-9119-4D94CB8ACAA0}" type="presParOf" srcId="{97ED3D84-F68C-4C07-AE06-0C3F8F0D8CFB}" destId="{3C6EDCD4-3A9D-4865-8BD3-178265A5A052}" srcOrd="1" destOrd="0" presId="urn:microsoft.com/office/officeart/2005/8/layout/process4"/>
    <dgm:cxn modelId="{24143BFB-55EA-4C7D-86F2-95CC2EE1AE38}" type="presParOf" srcId="{97ED3D84-F68C-4C07-AE06-0C3F8F0D8CFB}" destId="{5AE97C73-311E-4159-B43B-B31CD37A9FD7}" srcOrd="2" destOrd="0" presId="urn:microsoft.com/office/officeart/2005/8/layout/process4"/>
    <dgm:cxn modelId="{EE38640B-713E-4C08-9F8E-60019E213F62}" type="presParOf" srcId="{5AE97C73-311E-4159-B43B-B31CD37A9FD7}" destId="{988380D0-3CFD-4C9E-88F4-2F30F11ECE05}" srcOrd="0" destOrd="0" presId="urn:microsoft.com/office/officeart/2005/8/layout/process4"/>
    <dgm:cxn modelId="{E339327A-7D24-4867-8D9A-77FD87000E43}" type="presParOf" srcId="{5AE97C73-311E-4159-B43B-B31CD37A9FD7}" destId="{B1B8064D-EE8A-45ED-9F92-A93F37963E1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A33EBA-58E6-4E4B-A45C-E4AAE901097E}" type="doc">
      <dgm:prSet loTypeId="urn:microsoft.com/office/officeart/2005/8/layout/pyramid3" loCatId="pyramid" qsTypeId="urn:microsoft.com/office/officeart/2005/8/quickstyle/3d7" qsCatId="3D" csTypeId="urn:microsoft.com/office/officeart/2005/8/colors/accent0_3" csCatId="mainScheme" phldr="1"/>
      <dgm:spPr/>
    </dgm:pt>
    <dgm:pt modelId="{1932A406-78A7-473F-ACB1-88D707FC5B9E}">
      <dgm:prSet phldrT="[Texte]"/>
      <dgm:spPr/>
      <dgm:t>
        <a:bodyPr/>
        <a:lstStyle/>
        <a:p>
          <a:r>
            <a:rPr lang="fr-FR" dirty="0" smtClean="0"/>
            <a:t>Aides </a:t>
          </a:r>
        </a:p>
        <a:p>
          <a:r>
            <a:rPr lang="fr-FR" dirty="0" smtClean="0"/>
            <a:t>départementales</a:t>
          </a:r>
          <a:endParaRPr lang="fr-FR" dirty="0"/>
        </a:p>
      </dgm:t>
    </dgm:pt>
    <dgm:pt modelId="{B45FFC6E-3C8C-45E9-96D7-881E6315DEDA}" type="parTrans" cxnId="{18C0AF2D-BCAE-431F-A89F-3E610772299F}">
      <dgm:prSet/>
      <dgm:spPr/>
      <dgm:t>
        <a:bodyPr/>
        <a:lstStyle/>
        <a:p>
          <a:endParaRPr lang="fr-FR"/>
        </a:p>
      </dgm:t>
    </dgm:pt>
    <dgm:pt modelId="{1DADAF45-71FB-46E5-8817-9B120A95044D}" type="sibTrans" cxnId="{18C0AF2D-BCAE-431F-A89F-3E610772299F}">
      <dgm:prSet/>
      <dgm:spPr/>
      <dgm:t>
        <a:bodyPr/>
        <a:lstStyle/>
        <a:p>
          <a:endParaRPr lang="fr-FR"/>
        </a:p>
      </dgm:t>
    </dgm:pt>
    <dgm:pt modelId="{F4849770-32E0-4881-AB83-1E32C09FD2D6}">
      <dgm:prSet phldrT="[Texte]"/>
      <dgm:spPr/>
      <dgm:t>
        <a:bodyPr/>
        <a:lstStyle/>
        <a:p>
          <a:r>
            <a:rPr lang="fr-FR" dirty="0" smtClean="0"/>
            <a:t>municipalités</a:t>
          </a:r>
          <a:endParaRPr lang="fr-FR" dirty="0"/>
        </a:p>
      </dgm:t>
    </dgm:pt>
    <dgm:pt modelId="{FB51C175-1466-4401-BF28-FC520E292E28}" type="parTrans" cxnId="{69519EB5-2727-4283-8201-77A05A6BFCC9}">
      <dgm:prSet/>
      <dgm:spPr/>
      <dgm:t>
        <a:bodyPr/>
        <a:lstStyle/>
        <a:p>
          <a:endParaRPr lang="fr-FR"/>
        </a:p>
      </dgm:t>
    </dgm:pt>
    <dgm:pt modelId="{993E4E0A-B886-4B28-BACE-C81D84F37AE2}" type="sibTrans" cxnId="{69519EB5-2727-4283-8201-77A05A6BFCC9}">
      <dgm:prSet/>
      <dgm:spPr/>
      <dgm:t>
        <a:bodyPr/>
        <a:lstStyle/>
        <a:p>
          <a:endParaRPr lang="fr-FR"/>
        </a:p>
      </dgm:t>
    </dgm:pt>
    <dgm:pt modelId="{3362480D-ED82-4E9F-8B3B-14136D1D6C32}">
      <dgm:prSet phldrT="[Texte]"/>
      <dgm:spPr/>
      <dgm:t>
        <a:bodyPr/>
        <a:lstStyle/>
        <a:p>
          <a:r>
            <a:rPr lang="fr-FR" dirty="0" smtClean="0"/>
            <a:t>TNE</a:t>
          </a:r>
          <a:endParaRPr lang="fr-FR" dirty="0"/>
        </a:p>
      </dgm:t>
    </dgm:pt>
    <dgm:pt modelId="{41DCB14B-E132-4F7E-8766-503D62D7D18F}" type="parTrans" cxnId="{69EA7AB4-4763-4A10-B885-3FB10B2B5F38}">
      <dgm:prSet/>
      <dgm:spPr/>
      <dgm:t>
        <a:bodyPr/>
        <a:lstStyle/>
        <a:p>
          <a:endParaRPr lang="fr-FR"/>
        </a:p>
      </dgm:t>
    </dgm:pt>
    <dgm:pt modelId="{F69FBD9C-44A8-4E70-861E-AA5E09DC0847}" type="sibTrans" cxnId="{69EA7AB4-4763-4A10-B885-3FB10B2B5F38}">
      <dgm:prSet/>
      <dgm:spPr/>
      <dgm:t>
        <a:bodyPr/>
        <a:lstStyle/>
        <a:p>
          <a:endParaRPr lang="fr-FR"/>
        </a:p>
      </dgm:t>
    </dgm:pt>
    <dgm:pt modelId="{57CADCFE-3A71-49AC-B370-5D354E8D5C15}" type="pres">
      <dgm:prSet presAssocID="{8BA33EBA-58E6-4E4B-A45C-E4AAE901097E}" presName="Name0" presStyleCnt="0">
        <dgm:presLayoutVars>
          <dgm:dir/>
          <dgm:animLvl val="lvl"/>
          <dgm:resizeHandles val="exact"/>
        </dgm:presLayoutVars>
      </dgm:prSet>
      <dgm:spPr/>
    </dgm:pt>
    <dgm:pt modelId="{86C5FD28-5DD6-43E7-B38D-B38BF1F3E45F}" type="pres">
      <dgm:prSet presAssocID="{1932A406-78A7-473F-ACB1-88D707FC5B9E}" presName="Name8" presStyleCnt="0"/>
      <dgm:spPr/>
    </dgm:pt>
    <dgm:pt modelId="{FFB08868-3C98-4499-88BC-B80DA4D18A8B}" type="pres">
      <dgm:prSet presAssocID="{1932A406-78A7-473F-ACB1-88D707FC5B9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367C37-2935-42F5-AABB-7D9F6F95C65D}" type="pres">
      <dgm:prSet presAssocID="{1932A406-78A7-473F-ACB1-88D707FC5B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7753A0-BA41-4003-B032-103C5ADB514F}" type="pres">
      <dgm:prSet presAssocID="{F4849770-32E0-4881-AB83-1E32C09FD2D6}" presName="Name8" presStyleCnt="0"/>
      <dgm:spPr/>
    </dgm:pt>
    <dgm:pt modelId="{A8A777A6-2B1F-43A7-9114-FBEBA0C54DDD}" type="pres">
      <dgm:prSet presAssocID="{F4849770-32E0-4881-AB83-1E32C09FD2D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58412B-EAC5-44D4-A5DD-729DB6E75971}" type="pres">
      <dgm:prSet presAssocID="{F4849770-32E0-4881-AB83-1E32C09FD2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C25C81-855B-49BE-B54E-948F482826D0}" type="pres">
      <dgm:prSet presAssocID="{3362480D-ED82-4E9F-8B3B-14136D1D6C32}" presName="Name8" presStyleCnt="0"/>
      <dgm:spPr/>
    </dgm:pt>
    <dgm:pt modelId="{BDCA0B36-FFF8-48BF-9556-474CCA18C49D}" type="pres">
      <dgm:prSet presAssocID="{3362480D-ED82-4E9F-8B3B-14136D1D6C3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8BDEE4-57C0-42CA-92B5-083406A1724F}" type="pres">
      <dgm:prSet presAssocID="{3362480D-ED82-4E9F-8B3B-14136D1D6C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EC46B9-D1C0-4C24-B980-C692D7091CE7}" type="presOf" srcId="{1932A406-78A7-473F-ACB1-88D707FC5B9E}" destId="{FFB08868-3C98-4499-88BC-B80DA4D18A8B}" srcOrd="0" destOrd="0" presId="urn:microsoft.com/office/officeart/2005/8/layout/pyramid3"/>
    <dgm:cxn modelId="{3C849501-AA04-4503-B48C-B228F900508F}" type="presOf" srcId="{3362480D-ED82-4E9F-8B3B-14136D1D6C32}" destId="{5A8BDEE4-57C0-42CA-92B5-083406A1724F}" srcOrd="1" destOrd="0" presId="urn:microsoft.com/office/officeart/2005/8/layout/pyramid3"/>
    <dgm:cxn modelId="{18C0AF2D-BCAE-431F-A89F-3E610772299F}" srcId="{8BA33EBA-58E6-4E4B-A45C-E4AAE901097E}" destId="{1932A406-78A7-473F-ACB1-88D707FC5B9E}" srcOrd="0" destOrd="0" parTransId="{B45FFC6E-3C8C-45E9-96D7-881E6315DEDA}" sibTransId="{1DADAF45-71FB-46E5-8817-9B120A95044D}"/>
    <dgm:cxn modelId="{0654AA18-08E3-47C2-8DA0-B445D95A2113}" type="presOf" srcId="{3362480D-ED82-4E9F-8B3B-14136D1D6C32}" destId="{BDCA0B36-FFF8-48BF-9556-474CCA18C49D}" srcOrd="0" destOrd="0" presId="urn:microsoft.com/office/officeart/2005/8/layout/pyramid3"/>
    <dgm:cxn modelId="{0EAF312E-1444-4DC0-8343-9D2897F43E12}" type="presOf" srcId="{F4849770-32E0-4881-AB83-1E32C09FD2D6}" destId="{4158412B-EAC5-44D4-A5DD-729DB6E75971}" srcOrd="1" destOrd="0" presId="urn:microsoft.com/office/officeart/2005/8/layout/pyramid3"/>
    <dgm:cxn modelId="{8275271D-7152-4653-A605-E61CA9A26E47}" type="presOf" srcId="{F4849770-32E0-4881-AB83-1E32C09FD2D6}" destId="{A8A777A6-2B1F-43A7-9114-FBEBA0C54DDD}" srcOrd="0" destOrd="0" presId="urn:microsoft.com/office/officeart/2005/8/layout/pyramid3"/>
    <dgm:cxn modelId="{C93231CC-AF86-4D3F-8579-8CAC4D73785B}" type="presOf" srcId="{8BA33EBA-58E6-4E4B-A45C-E4AAE901097E}" destId="{57CADCFE-3A71-49AC-B370-5D354E8D5C15}" srcOrd="0" destOrd="0" presId="urn:microsoft.com/office/officeart/2005/8/layout/pyramid3"/>
    <dgm:cxn modelId="{69EA7AB4-4763-4A10-B885-3FB10B2B5F38}" srcId="{8BA33EBA-58E6-4E4B-A45C-E4AAE901097E}" destId="{3362480D-ED82-4E9F-8B3B-14136D1D6C32}" srcOrd="2" destOrd="0" parTransId="{41DCB14B-E132-4F7E-8766-503D62D7D18F}" sibTransId="{F69FBD9C-44A8-4E70-861E-AA5E09DC0847}"/>
    <dgm:cxn modelId="{5CF53E82-CB0B-4403-A7CE-E7AEA8E58FDB}" type="presOf" srcId="{1932A406-78A7-473F-ACB1-88D707FC5B9E}" destId="{B8367C37-2935-42F5-AABB-7D9F6F95C65D}" srcOrd="1" destOrd="0" presId="urn:microsoft.com/office/officeart/2005/8/layout/pyramid3"/>
    <dgm:cxn modelId="{69519EB5-2727-4283-8201-77A05A6BFCC9}" srcId="{8BA33EBA-58E6-4E4B-A45C-E4AAE901097E}" destId="{F4849770-32E0-4881-AB83-1E32C09FD2D6}" srcOrd="1" destOrd="0" parTransId="{FB51C175-1466-4401-BF28-FC520E292E28}" sibTransId="{993E4E0A-B886-4B28-BACE-C81D84F37AE2}"/>
    <dgm:cxn modelId="{D95D9EB5-07D3-4A67-8AAB-021D9AEDFC56}" type="presParOf" srcId="{57CADCFE-3A71-49AC-B370-5D354E8D5C15}" destId="{86C5FD28-5DD6-43E7-B38D-B38BF1F3E45F}" srcOrd="0" destOrd="0" presId="urn:microsoft.com/office/officeart/2005/8/layout/pyramid3"/>
    <dgm:cxn modelId="{8CCE64E4-2603-42BC-890B-E4F688C88C44}" type="presParOf" srcId="{86C5FD28-5DD6-43E7-B38D-B38BF1F3E45F}" destId="{FFB08868-3C98-4499-88BC-B80DA4D18A8B}" srcOrd="0" destOrd="0" presId="urn:microsoft.com/office/officeart/2005/8/layout/pyramid3"/>
    <dgm:cxn modelId="{170ED1A9-9A91-476B-9799-2717A54C8001}" type="presParOf" srcId="{86C5FD28-5DD6-43E7-B38D-B38BF1F3E45F}" destId="{B8367C37-2935-42F5-AABB-7D9F6F95C65D}" srcOrd="1" destOrd="0" presId="urn:microsoft.com/office/officeart/2005/8/layout/pyramid3"/>
    <dgm:cxn modelId="{E44ECC27-9CDA-4C9E-A3E4-772B34CCBC28}" type="presParOf" srcId="{57CADCFE-3A71-49AC-B370-5D354E8D5C15}" destId="{A87753A0-BA41-4003-B032-103C5ADB514F}" srcOrd="1" destOrd="0" presId="urn:microsoft.com/office/officeart/2005/8/layout/pyramid3"/>
    <dgm:cxn modelId="{D061285B-109F-4656-A2B0-B08584B78B47}" type="presParOf" srcId="{A87753A0-BA41-4003-B032-103C5ADB514F}" destId="{A8A777A6-2B1F-43A7-9114-FBEBA0C54DDD}" srcOrd="0" destOrd="0" presId="urn:microsoft.com/office/officeart/2005/8/layout/pyramid3"/>
    <dgm:cxn modelId="{F791E7C5-3DD0-49FF-8D47-AD60BB0A9B87}" type="presParOf" srcId="{A87753A0-BA41-4003-B032-103C5ADB514F}" destId="{4158412B-EAC5-44D4-A5DD-729DB6E75971}" srcOrd="1" destOrd="0" presId="urn:microsoft.com/office/officeart/2005/8/layout/pyramid3"/>
    <dgm:cxn modelId="{B35CAE5B-644F-4274-9B06-6F33942740E2}" type="presParOf" srcId="{57CADCFE-3A71-49AC-B370-5D354E8D5C15}" destId="{F7C25C81-855B-49BE-B54E-948F482826D0}" srcOrd="2" destOrd="0" presId="urn:microsoft.com/office/officeart/2005/8/layout/pyramid3"/>
    <dgm:cxn modelId="{C6DB664E-485C-4EC9-A418-10D1FA5FED66}" type="presParOf" srcId="{F7C25C81-855B-49BE-B54E-948F482826D0}" destId="{BDCA0B36-FFF8-48BF-9556-474CCA18C49D}" srcOrd="0" destOrd="0" presId="urn:microsoft.com/office/officeart/2005/8/layout/pyramid3"/>
    <dgm:cxn modelId="{D3B7F5D9-56A3-40A1-B46D-2E1358C408AC}" type="presParOf" srcId="{F7C25C81-855B-49BE-B54E-948F482826D0}" destId="{5A8BDEE4-57C0-42CA-92B5-083406A1724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8F393-A237-45E6-AF1C-D4565DFADDB6}">
      <dsp:nvSpPr>
        <dsp:cNvPr id="0" name=""/>
        <dsp:cNvSpPr/>
      </dsp:nvSpPr>
      <dsp:spPr>
        <a:xfrm>
          <a:off x="5775" y="417035"/>
          <a:ext cx="1726347" cy="20068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outil de publication</a:t>
          </a:r>
          <a:endParaRPr lang="fr-FR" sz="1800" kern="1200" dirty="0"/>
        </a:p>
      </dsp:txBody>
      <dsp:txXfrm>
        <a:off x="56338" y="467598"/>
        <a:ext cx="1625221" cy="1905753"/>
      </dsp:txXfrm>
    </dsp:sp>
    <dsp:sp modelId="{82DC5140-392F-42CA-8543-DD110B4F403E}">
      <dsp:nvSpPr>
        <dsp:cNvPr id="0" name=""/>
        <dsp:cNvSpPr/>
      </dsp:nvSpPr>
      <dsp:spPr>
        <a:xfrm>
          <a:off x="1815609" y="1206408"/>
          <a:ext cx="544282" cy="428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1815609" y="1292035"/>
        <a:ext cx="415842" cy="256880"/>
      </dsp:txXfrm>
    </dsp:sp>
    <dsp:sp modelId="{B62D3770-A0C1-474E-8B75-FBA74CB6C4E5}">
      <dsp:nvSpPr>
        <dsp:cNvPr id="0" name=""/>
        <dsp:cNvSpPr/>
      </dsp:nvSpPr>
      <dsp:spPr>
        <a:xfrm>
          <a:off x="2422662" y="417035"/>
          <a:ext cx="1726347" cy="2006879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application de communication avec les familles</a:t>
          </a:r>
          <a:endParaRPr lang="fr-FR" sz="1800" kern="1200" dirty="0"/>
        </a:p>
      </dsp:txBody>
      <dsp:txXfrm>
        <a:off x="2473225" y="467598"/>
        <a:ext cx="1625221" cy="1905753"/>
      </dsp:txXfrm>
    </dsp:sp>
    <dsp:sp modelId="{9BDA114A-5F46-4837-A712-07667383F6E1}">
      <dsp:nvSpPr>
        <dsp:cNvPr id="0" name=""/>
        <dsp:cNvSpPr/>
      </dsp:nvSpPr>
      <dsp:spPr>
        <a:xfrm>
          <a:off x="4170985" y="1206408"/>
          <a:ext cx="667305" cy="428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4170985" y="1292035"/>
        <a:ext cx="538865" cy="256880"/>
      </dsp:txXfrm>
    </dsp:sp>
    <dsp:sp modelId="{AA61F6F9-C4B8-43A2-8AE6-428B519C579E}">
      <dsp:nvSpPr>
        <dsp:cNvPr id="0" name=""/>
        <dsp:cNvSpPr/>
      </dsp:nvSpPr>
      <dsp:spPr>
        <a:xfrm>
          <a:off x="4839549" y="417035"/>
          <a:ext cx="1726347" cy="2006879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application qui opère un traitement de données personnelles d'élève ou de parent</a:t>
          </a:r>
          <a:endParaRPr lang="fr-FR" sz="1800" kern="1200" dirty="0"/>
        </a:p>
      </dsp:txBody>
      <dsp:txXfrm>
        <a:off x="4890112" y="467598"/>
        <a:ext cx="1625221" cy="19057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972F0-EAD9-4E1A-8C77-DA65656413E5}">
      <dsp:nvSpPr>
        <dsp:cNvPr id="0" name=""/>
        <dsp:cNvSpPr/>
      </dsp:nvSpPr>
      <dsp:spPr>
        <a:xfrm flipV="1">
          <a:off x="0" y="212993"/>
          <a:ext cx="1421892" cy="1459790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C490F7-981F-4D63-AF60-351B69C45B88}">
      <dsp:nvSpPr>
        <dsp:cNvPr id="0" name=""/>
        <dsp:cNvSpPr/>
      </dsp:nvSpPr>
      <dsp:spPr>
        <a:xfrm>
          <a:off x="1466918" y="7408"/>
          <a:ext cx="2412907" cy="1430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Déclarer cet outil dans l'application</a:t>
          </a:r>
          <a:endParaRPr lang="fr-FR" sz="2900" kern="1200" dirty="0"/>
        </a:p>
      </dsp:txBody>
      <dsp:txXfrm>
        <a:off x="1466918" y="7408"/>
        <a:ext cx="2412907" cy="1430158"/>
      </dsp:txXfrm>
    </dsp:sp>
    <dsp:sp modelId="{292DD98E-500C-472A-83BB-D6120F06210B}">
      <dsp:nvSpPr>
        <dsp:cNvPr id="0" name=""/>
        <dsp:cNvSpPr/>
      </dsp:nvSpPr>
      <dsp:spPr>
        <a:xfrm rot="16200000">
          <a:off x="428937" y="1556746"/>
          <a:ext cx="1421892" cy="1430158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264D9C-DC43-49F3-B2EF-08FDADDCCD82}">
      <dsp:nvSpPr>
        <dsp:cNvPr id="0" name=""/>
        <dsp:cNvSpPr/>
      </dsp:nvSpPr>
      <dsp:spPr>
        <a:xfrm>
          <a:off x="1893486" y="1556746"/>
          <a:ext cx="2412907" cy="1430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Web Ecole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intranet </a:t>
          </a:r>
          <a:endParaRPr lang="fr-FR" sz="2900" kern="1200" dirty="0"/>
        </a:p>
      </dsp:txBody>
      <dsp:txXfrm>
        <a:off x="1893486" y="1556746"/>
        <a:ext cx="2412907" cy="1430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055B6-D729-4722-B6AB-1FFA2DCA02C3}">
      <dsp:nvSpPr>
        <dsp:cNvPr id="0" name=""/>
        <dsp:cNvSpPr/>
      </dsp:nvSpPr>
      <dsp:spPr>
        <a:xfrm>
          <a:off x="0" y="585021"/>
          <a:ext cx="8128000" cy="727032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Les critères pris en compte</a:t>
          </a:r>
          <a:endParaRPr lang="fr-FR" sz="3300" kern="1200" dirty="0"/>
        </a:p>
      </dsp:txBody>
      <dsp:txXfrm>
        <a:off x="0" y="585021"/>
        <a:ext cx="8128000" cy="727032"/>
      </dsp:txXfrm>
    </dsp:sp>
    <dsp:sp modelId="{45AE50F4-FB02-4D5B-87D0-4ADC7AA39AA0}">
      <dsp:nvSpPr>
        <dsp:cNvPr id="0" name=""/>
        <dsp:cNvSpPr/>
      </dsp:nvSpPr>
      <dsp:spPr>
        <a:xfrm>
          <a:off x="3968" y="1372729"/>
          <a:ext cx="2706687" cy="333471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La conformité de l'outil avec le Règlement Général sur la Protection des Données (RGPD) mis en application depuis 2018 au sein de l'Union européenne </a:t>
          </a:r>
          <a:endParaRPr lang="fr-FR" sz="2000" kern="1200" dirty="0"/>
        </a:p>
      </dsp:txBody>
      <dsp:txXfrm>
        <a:off x="3968" y="1372729"/>
        <a:ext cx="2706687" cy="3334719"/>
      </dsp:txXfrm>
    </dsp:sp>
    <dsp:sp modelId="{16CC0D64-4318-44C4-BFA2-1DA6333BDFC6}">
      <dsp:nvSpPr>
        <dsp:cNvPr id="0" name=""/>
        <dsp:cNvSpPr/>
      </dsp:nvSpPr>
      <dsp:spPr>
        <a:xfrm>
          <a:off x="2710656" y="1372729"/>
          <a:ext cx="2706687" cy="3334719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La nécessité d'une contractualisation entre le prestataire de la solution et le DASEN qui est responsable du traitement des données à caractère personnel de l'Éducation Nationale à l'échelon départemental</a:t>
          </a:r>
          <a:endParaRPr lang="fr-FR" sz="2000" kern="1200" dirty="0"/>
        </a:p>
      </dsp:txBody>
      <dsp:txXfrm>
        <a:off x="2710656" y="1372729"/>
        <a:ext cx="2706687" cy="3334719"/>
      </dsp:txXfrm>
    </dsp:sp>
    <dsp:sp modelId="{324C004A-2357-4BB1-8F75-FB501D6559D5}">
      <dsp:nvSpPr>
        <dsp:cNvPr id="0" name=""/>
        <dsp:cNvSpPr/>
      </dsp:nvSpPr>
      <dsp:spPr>
        <a:xfrm>
          <a:off x="5417343" y="1372729"/>
          <a:ext cx="2706687" cy="3334719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L'absence de sollicitations commerciales de l’application auprès des familles pour le respect de la neutralité commerciale de l'école</a:t>
          </a:r>
          <a:endParaRPr lang="fr-FR" sz="2000" kern="1200" dirty="0"/>
        </a:p>
      </dsp:txBody>
      <dsp:txXfrm>
        <a:off x="5417343" y="1372729"/>
        <a:ext cx="2706687" cy="3334719"/>
      </dsp:txXfrm>
    </dsp:sp>
    <dsp:sp modelId="{F5258D56-7B79-4F9C-9ABC-6A8876FD3C8B}">
      <dsp:nvSpPr>
        <dsp:cNvPr id="0" name=""/>
        <dsp:cNvSpPr/>
      </dsp:nvSpPr>
      <dsp:spPr>
        <a:xfrm>
          <a:off x="0" y="4707449"/>
          <a:ext cx="8128000" cy="370524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7B070-911F-4799-ACDC-70FEFAB51726}">
      <dsp:nvSpPr>
        <dsp:cNvPr id="0" name=""/>
        <dsp:cNvSpPr/>
      </dsp:nvSpPr>
      <dsp:spPr>
        <a:xfrm>
          <a:off x="2076751" y="2217112"/>
          <a:ext cx="552681" cy="105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340" y="0"/>
              </a:lnTo>
              <a:lnTo>
                <a:pt x="276340" y="1053128"/>
              </a:lnTo>
              <a:lnTo>
                <a:pt x="552681" y="105312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23358" y="2713943"/>
        <a:ext cx="59467" cy="59467"/>
      </dsp:txXfrm>
    </dsp:sp>
    <dsp:sp modelId="{0E37D0BF-8BE3-450E-BC7B-B036539E6383}">
      <dsp:nvSpPr>
        <dsp:cNvPr id="0" name=""/>
        <dsp:cNvSpPr/>
      </dsp:nvSpPr>
      <dsp:spPr>
        <a:xfrm>
          <a:off x="2076751" y="2171392"/>
          <a:ext cx="552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2681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39275" y="2203295"/>
        <a:ext cx="27634" cy="27634"/>
      </dsp:txXfrm>
    </dsp:sp>
    <dsp:sp modelId="{9C1F998B-D000-4B01-B4B2-9086FED04E56}">
      <dsp:nvSpPr>
        <dsp:cNvPr id="0" name=""/>
        <dsp:cNvSpPr/>
      </dsp:nvSpPr>
      <dsp:spPr>
        <a:xfrm>
          <a:off x="2076751" y="1163984"/>
          <a:ext cx="552681" cy="1053128"/>
        </a:xfrm>
        <a:custGeom>
          <a:avLst/>
          <a:gdLst/>
          <a:ahLst/>
          <a:cxnLst/>
          <a:rect l="0" t="0" r="0" b="0"/>
          <a:pathLst>
            <a:path>
              <a:moveTo>
                <a:pt x="0" y="1053128"/>
              </a:moveTo>
              <a:lnTo>
                <a:pt x="276340" y="1053128"/>
              </a:lnTo>
              <a:lnTo>
                <a:pt x="276340" y="0"/>
              </a:lnTo>
              <a:lnTo>
                <a:pt x="55268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23358" y="1660814"/>
        <a:ext cx="59467" cy="59467"/>
      </dsp:txXfrm>
    </dsp:sp>
    <dsp:sp modelId="{00DC4ABB-455A-4DB4-8649-DC1F5DA57C9F}">
      <dsp:nvSpPr>
        <dsp:cNvPr id="0" name=""/>
        <dsp:cNvSpPr/>
      </dsp:nvSpPr>
      <dsp:spPr>
        <a:xfrm rot="16200000">
          <a:off x="-561612" y="1795861"/>
          <a:ext cx="4434225" cy="84250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Validé</a:t>
          </a:r>
          <a:endParaRPr lang="fr-FR" sz="5500" kern="1200" dirty="0"/>
        </a:p>
      </dsp:txBody>
      <dsp:txXfrm>
        <a:off x="-561612" y="1795861"/>
        <a:ext cx="4434225" cy="842502"/>
      </dsp:txXfrm>
    </dsp:sp>
    <dsp:sp modelId="{50140F4E-2EEE-497B-9D00-FED4D9158817}">
      <dsp:nvSpPr>
        <dsp:cNvPr id="0" name=""/>
        <dsp:cNvSpPr/>
      </dsp:nvSpPr>
      <dsp:spPr>
        <a:xfrm>
          <a:off x="2629433" y="742732"/>
          <a:ext cx="2763409" cy="84250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ENT (ONE, </a:t>
          </a:r>
          <a:r>
            <a:rPr lang="en-US" sz="1600" kern="1200" dirty="0" err="1" smtClean="0"/>
            <a:t>Beneylu</a:t>
          </a:r>
          <a:r>
            <a:rPr lang="en-US" sz="1600" kern="1200" dirty="0" smtClean="0"/>
            <a:t> School, </a:t>
          </a:r>
          <a:r>
            <a:rPr lang="en-US" sz="1600" kern="1200" dirty="0" err="1" smtClean="0"/>
            <a:t>Edumoov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Educartable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Pronote</a:t>
          </a:r>
          <a:r>
            <a:rPr lang="en-US" sz="1600" kern="1200" dirty="0" smtClean="0"/>
            <a:t>)</a:t>
          </a:r>
          <a:endParaRPr lang="fr-FR" sz="1600" kern="1200" dirty="0"/>
        </a:p>
      </dsp:txBody>
      <dsp:txXfrm>
        <a:off x="2629433" y="742732"/>
        <a:ext cx="2763409" cy="842502"/>
      </dsp:txXfrm>
    </dsp:sp>
    <dsp:sp modelId="{0B035653-AF83-4FB0-8116-D349853007A5}">
      <dsp:nvSpPr>
        <dsp:cNvPr id="0" name=""/>
        <dsp:cNvSpPr/>
      </dsp:nvSpPr>
      <dsp:spPr>
        <a:xfrm>
          <a:off x="2629433" y="1795861"/>
          <a:ext cx="2763409" cy="84250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blogs</a:t>
          </a:r>
          <a:endParaRPr lang="fr-FR" sz="1600" kern="1200" dirty="0"/>
        </a:p>
      </dsp:txBody>
      <dsp:txXfrm>
        <a:off x="2629433" y="1795861"/>
        <a:ext cx="2763409" cy="842502"/>
      </dsp:txXfrm>
    </dsp:sp>
    <dsp:sp modelId="{936404B3-B768-4408-84DA-7B2E63DFCDB8}">
      <dsp:nvSpPr>
        <dsp:cNvPr id="0" name=""/>
        <dsp:cNvSpPr/>
      </dsp:nvSpPr>
      <dsp:spPr>
        <a:xfrm>
          <a:off x="2629433" y="2848989"/>
          <a:ext cx="2763409" cy="84250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sites</a:t>
          </a:r>
          <a:endParaRPr lang="fr-FR" sz="1600" kern="1200" dirty="0"/>
        </a:p>
      </dsp:txBody>
      <dsp:txXfrm>
        <a:off x="2629433" y="2848989"/>
        <a:ext cx="2763409" cy="8425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7B070-911F-4799-ACDC-70FEFAB51726}">
      <dsp:nvSpPr>
        <dsp:cNvPr id="0" name=""/>
        <dsp:cNvSpPr/>
      </dsp:nvSpPr>
      <dsp:spPr>
        <a:xfrm>
          <a:off x="2076751" y="2217112"/>
          <a:ext cx="552681" cy="105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340" y="0"/>
              </a:lnTo>
              <a:lnTo>
                <a:pt x="276340" y="1053128"/>
              </a:lnTo>
              <a:lnTo>
                <a:pt x="552681" y="10531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23358" y="2713943"/>
        <a:ext cx="59467" cy="59467"/>
      </dsp:txXfrm>
    </dsp:sp>
    <dsp:sp modelId="{0E37D0BF-8BE3-450E-BC7B-B036539E6383}">
      <dsp:nvSpPr>
        <dsp:cNvPr id="0" name=""/>
        <dsp:cNvSpPr/>
      </dsp:nvSpPr>
      <dsp:spPr>
        <a:xfrm>
          <a:off x="2076751" y="2171392"/>
          <a:ext cx="5526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2681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39275" y="2203295"/>
        <a:ext cx="27634" cy="27634"/>
      </dsp:txXfrm>
    </dsp:sp>
    <dsp:sp modelId="{9C1F998B-D000-4B01-B4B2-9086FED04E56}">
      <dsp:nvSpPr>
        <dsp:cNvPr id="0" name=""/>
        <dsp:cNvSpPr/>
      </dsp:nvSpPr>
      <dsp:spPr>
        <a:xfrm>
          <a:off x="2076751" y="1163984"/>
          <a:ext cx="552681" cy="1053128"/>
        </a:xfrm>
        <a:custGeom>
          <a:avLst/>
          <a:gdLst/>
          <a:ahLst/>
          <a:cxnLst/>
          <a:rect l="0" t="0" r="0" b="0"/>
          <a:pathLst>
            <a:path>
              <a:moveTo>
                <a:pt x="0" y="1053128"/>
              </a:moveTo>
              <a:lnTo>
                <a:pt x="276340" y="1053128"/>
              </a:lnTo>
              <a:lnTo>
                <a:pt x="276340" y="0"/>
              </a:lnTo>
              <a:lnTo>
                <a:pt x="552681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23358" y="1660814"/>
        <a:ext cx="59467" cy="59467"/>
      </dsp:txXfrm>
    </dsp:sp>
    <dsp:sp modelId="{00DC4ABB-455A-4DB4-8649-DC1F5DA57C9F}">
      <dsp:nvSpPr>
        <dsp:cNvPr id="0" name=""/>
        <dsp:cNvSpPr/>
      </dsp:nvSpPr>
      <dsp:spPr>
        <a:xfrm rot="16200000">
          <a:off x="-561612" y="1795861"/>
          <a:ext cx="4434225" cy="8425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Non Validé</a:t>
          </a:r>
          <a:endParaRPr lang="fr-FR" sz="5500" kern="1200" dirty="0"/>
        </a:p>
      </dsp:txBody>
      <dsp:txXfrm>
        <a:off x="-561612" y="1795861"/>
        <a:ext cx="4434225" cy="842502"/>
      </dsp:txXfrm>
    </dsp:sp>
    <dsp:sp modelId="{50140F4E-2EEE-497B-9D00-FED4D9158817}">
      <dsp:nvSpPr>
        <dsp:cNvPr id="0" name=""/>
        <dsp:cNvSpPr/>
      </dsp:nvSpPr>
      <dsp:spPr>
        <a:xfrm>
          <a:off x="2629433" y="742732"/>
          <a:ext cx="2763409" cy="8425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Klassly</a:t>
          </a:r>
          <a:endParaRPr lang="fr-FR" sz="2400" kern="1200" dirty="0"/>
        </a:p>
      </dsp:txBody>
      <dsp:txXfrm>
        <a:off x="2629433" y="742732"/>
        <a:ext cx="2763409" cy="842502"/>
      </dsp:txXfrm>
    </dsp:sp>
    <dsp:sp modelId="{0B035653-AF83-4FB0-8116-D349853007A5}">
      <dsp:nvSpPr>
        <dsp:cNvPr id="0" name=""/>
        <dsp:cNvSpPr/>
      </dsp:nvSpPr>
      <dsp:spPr>
        <a:xfrm>
          <a:off x="2629433" y="1795861"/>
          <a:ext cx="2763409" cy="8425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ClassDojo</a:t>
          </a:r>
          <a:endParaRPr lang="fr-FR" sz="2400" kern="1200" dirty="0"/>
        </a:p>
      </dsp:txBody>
      <dsp:txXfrm>
        <a:off x="2629433" y="1795861"/>
        <a:ext cx="2763409" cy="842502"/>
      </dsp:txXfrm>
    </dsp:sp>
    <dsp:sp modelId="{936404B3-B768-4408-84DA-7B2E63DFCDB8}">
      <dsp:nvSpPr>
        <dsp:cNvPr id="0" name=""/>
        <dsp:cNvSpPr/>
      </dsp:nvSpPr>
      <dsp:spPr>
        <a:xfrm>
          <a:off x="2629433" y="2848989"/>
          <a:ext cx="2763409" cy="8425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Toute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MonAnnée</a:t>
          </a:r>
          <a:endParaRPr lang="fr-FR" sz="2400" kern="1200" dirty="0"/>
        </a:p>
      </dsp:txBody>
      <dsp:txXfrm>
        <a:off x="2629433" y="2848989"/>
        <a:ext cx="2763409" cy="8425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DE998-FDBB-4A42-B4DD-E520B11A7F2E}">
      <dsp:nvSpPr>
        <dsp:cNvPr id="0" name=""/>
        <dsp:cNvSpPr/>
      </dsp:nvSpPr>
      <dsp:spPr>
        <a:xfrm>
          <a:off x="0" y="3460434"/>
          <a:ext cx="6654800" cy="11357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hébergement de vidéos</a:t>
          </a:r>
          <a:endParaRPr lang="fr-FR" sz="3600" kern="1200" dirty="0"/>
        </a:p>
      </dsp:txBody>
      <dsp:txXfrm>
        <a:off x="0" y="3460434"/>
        <a:ext cx="6654800" cy="613327"/>
      </dsp:txXfrm>
    </dsp:sp>
    <dsp:sp modelId="{76DC2390-23DE-4A5E-85F9-074F05FD4EA8}">
      <dsp:nvSpPr>
        <dsp:cNvPr id="0" name=""/>
        <dsp:cNvSpPr/>
      </dsp:nvSpPr>
      <dsp:spPr>
        <a:xfrm>
          <a:off x="0" y="4051046"/>
          <a:ext cx="6654800" cy="52246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messagerie rapide</a:t>
          </a:r>
          <a:endParaRPr lang="fr-FR" sz="3100" kern="1200" dirty="0"/>
        </a:p>
      </dsp:txBody>
      <dsp:txXfrm>
        <a:off x="0" y="4051046"/>
        <a:ext cx="6654800" cy="522464"/>
      </dsp:txXfrm>
    </dsp:sp>
    <dsp:sp modelId="{4B22A1F5-B88F-47CD-BD09-ACE72FF5DE52}">
      <dsp:nvSpPr>
        <dsp:cNvPr id="0" name=""/>
        <dsp:cNvSpPr/>
      </dsp:nvSpPr>
      <dsp:spPr>
        <a:xfrm rot="10800000">
          <a:off x="0" y="1730623"/>
          <a:ext cx="6654800" cy="1746847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visioconférence</a:t>
          </a:r>
          <a:endParaRPr lang="fr-FR" sz="3700" kern="1200" dirty="0"/>
        </a:p>
      </dsp:txBody>
      <dsp:txXfrm rot="-10800000">
        <a:off x="0" y="1730623"/>
        <a:ext cx="6654800" cy="613143"/>
      </dsp:txXfrm>
    </dsp:sp>
    <dsp:sp modelId="{CCD8E374-85DA-47B6-BC83-5601E6BAD920}">
      <dsp:nvSpPr>
        <dsp:cNvPr id="0" name=""/>
        <dsp:cNvSpPr/>
      </dsp:nvSpPr>
      <dsp:spPr>
        <a:xfrm>
          <a:off x="0" y="2343767"/>
          <a:ext cx="6654800" cy="522307"/>
        </a:xfrm>
        <a:prstGeom prst="rect">
          <a:avLst/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échanges de fichiers volumineux</a:t>
          </a:r>
          <a:endParaRPr lang="fr-FR" sz="3100" kern="1200" dirty="0"/>
        </a:p>
      </dsp:txBody>
      <dsp:txXfrm>
        <a:off x="0" y="2343767"/>
        <a:ext cx="6654800" cy="522307"/>
      </dsp:txXfrm>
    </dsp:sp>
    <dsp:sp modelId="{3C6EDCD4-3A9D-4865-8BD3-178265A5A052}">
      <dsp:nvSpPr>
        <dsp:cNvPr id="0" name=""/>
        <dsp:cNvSpPr/>
      </dsp:nvSpPr>
      <dsp:spPr>
        <a:xfrm rot="10800000">
          <a:off x="0" y="0"/>
          <a:ext cx="6654800" cy="1746847"/>
        </a:xfrm>
        <a:prstGeom prst="upArrowCallou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 dirty="0">
            <a:solidFill>
              <a:schemeClr val="bg1"/>
            </a:solidFill>
          </a:endParaRPr>
        </a:p>
      </dsp:txBody>
      <dsp:txXfrm rot="-10800000">
        <a:off x="0" y="0"/>
        <a:ext cx="6654800" cy="613143"/>
      </dsp:txXfrm>
    </dsp:sp>
    <dsp:sp modelId="{988380D0-3CFD-4C9E-88F4-2F30F11ECE05}">
      <dsp:nvSpPr>
        <dsp:cNvPr id="0" name=""/>
        <dsp:cNvSpPr/>
      </dsp:nvSpPr>
      <dsp:spPr>
        <a:xfrm>
          <a:off x="0" y="613956"/>
          <a:ext cx="3327399" cy="522307"/>
        </a:xfrm>
        <a:prstGeom prst="rect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sondages</a:t>
          </a:r>
          <a:endParaRPr lang="fr-FR" sz="3100" kern="1200" dirty="0"/>
        </a:p>
      </dsp:txBody>
      <dsp:txXfrm>
        <a:off x="0" y="613956"/>
        <a:ext cx="3327399" cy="522307"/>
      </dsp:txXfrm>
    </dsp:sp>
    <dsp:sp modelId="{B1B8064D-EE8A-45ED-9F92-A93F37963E1C}">
      <dsp:nvSpPr>
        <dsp:cNvPr id="0" name=""/>
        <dsp:cNvSpPr/>
      </dsp:nvSpPr>
      <dsp:spPr>
        <a:xfrm>
          <a:off x="3327400" y="646328"/>
          <a:ext cx="3327399" cy="522307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Stockage en ligne</a:t>
          </a:r>
          <a:endParaRPr lang="fr-FR" sz="3100" kern="1200" dirty="0"/>
        </a:p>
      </dsp:txBody>
      <dsp:txXfrm>
        <a:off x="3327400" y="646328"/>
        <a:ext cx="3327399" cy="5223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08868-3C98-4499-88BC-B80DA4D18A8B}">
      <dsp:nvSpPr>
        <dsp:cNvPr id="0" name=""/>
        <dsp:cNvSpPr/>
      </dsp:nvSpPr>
      <dsp:spPr>
        <a:xfrm rot="10800000">
          <a:off x="0" y="0"/>
          <a:ext cx="7070801" cy="1425092"/>
        </a:xfrm>
        <a:prstGeom prst="trapezoid">
          <a:avLst>
            <a:gd name="adj" fmla="val 82694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Aides 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départementales</a:t>
          </a:r>
          <a:endParaRPr lang="fr-FR" sz="3900" kern="1200" dirty="0"/>
        </a:p>
      </dsp:txBody>
      <dsp:txXfrm rot="-10800000">
        <a:off x="1237390" y="0"/>
        <a:ext cx="4596020" cy="1425092"/>
      </dsp:txXfrm>
    </dsp:sp>
    <dsp:sp modelId="{A8A777A6-2B1F-43A7-9114-FBEBA0C54DDD}">
      <dsp:nvSpPr>
        <dsp:cNvPr id="0" name=""/>
        <dsp:cNvSpPr/>
      </dsp:nvSpPr>
      <dsp:spPr>
        <a:xfrm rot="10800000">
          <a:off x="1178466" y="1425093"/>
          <a:ext cx="4713867" cy="1425092"/>
        </a:xfrm>
        <a:prstGeom prst="trapezoid">
          <a:avLst>
            <a:gd name="adj" fmla="val 82694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municipalités</a:t>
          </a:r>
          <a:endParaRPr lang="fr-FR" sz="3900" kern="1200" dirty="0"/>
        </a:p>
      </dsp:txBody>
      <dsp:txXfrm rot="-10800000">
        <a:off x="2003393" y="1425093"/>
        <a:ext cx="3064013" cy="1425092"/>
      </dsp:txXfrm>
    </dsp:sp>
    <dsp:sp modelId="{BDCA0B36-FFF8-48BF-9556-474CCA18C49D}">
      <dsp:nvSpPr>
        <dsp:cNvPr id="0" name=""/>
        <dsp:cNvSpPr/>
      </dsp:nvSpPr>
      <dsp:spPr>
        <a:xfrm rot="10800000">
          <a:off x="2356933" y="2850186"/>
          <a:ext cx="2356933" cy="1425092"/>
        </a:xfrm>
        <a:prstGeom prst="trapezoid">
          <a:avLst>
            <a:gd name="adj" fmla="val 82694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TNE</a:t>
          </a:r>
          <a:endParaRPr lang="fr-FR" sz="3900" kern="1200" dirty="0"/>
        </a:p>
      </dsp:txBody>
      <dsp:txXfrm rot="-10800000">
        <a:off x="2356933" y="2850186"/>
        <a:ext cx="2356933" cy="1425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82E0F-BA61-48DD-B738-C499A5FF1AF6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3F6D7-AC85-4464-8106-07C8FE12B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015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2164F-E6C3-4DFC-836E-01A7C951FED2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AF9D9-CE06-4A71-A404-B3E18C0D0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377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24D-3709-4FE7-B45D-1193F06D6315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04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848A-D240-4F1B-B767-6E683CADF495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88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6F6-209D-4415-810E-6D9AF0D818F6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8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0988-2F54-4529-BE9A-DE038C68B286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C3A-B138-493C-85A3-3215684F0FDE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084-CFF4-446B-A5AF-10A60BE9DD12}" type="datetime1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82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75C-7DB9-4684-9BDC-314470EEDA05}" type="datetime1">
              <a:rPr lang="fr-FR" smtClean="0"/>
              <a:t>07/11/2022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2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9A1F-04D8-41B5-90F6-5C709F0FD355}" type="datetime1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20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20AB-FE5C-4E59-9D16-8955D9F7FEDA}" type="datetime1">
              <a:rPr lang="fr-FR" smtClean="0"/>
              <a:t>07/11/2022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37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95E-0F5B-4F77-B8C2-92304E17634B}" type="datetime1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03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6D21-4E59-4251-98F5-29DBEE11B3EB}" type="datetime1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21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83677-E0F8-4276-A53A-49C3EFF4F0C4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9FAE-C0E5-47F9-AFF1-702D8C698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0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hyperlink" Target="https://apps.education.fr/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6.xml"/><Relationship Id="rId9" Type="http://schemas.openxmlformats.org/officeDocument/2006/relationships/hyperlink" Target="https://ladigitale.dev/#outil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vienne86.fr/les-aides/aide-territoires-numeriques-educatifs-tne" TargetMode="External"/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7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estelle.sireuil@ac-poitiers.fr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32388583"/>
              </p:ext>
            </p:extLst>
          </p:nvPr>
        </p:nvGraphicFramePr>
        <p:xfrm>
          <a:off x="563418" y="1329267"/>
          <a:ext cx="6571673" cy="2840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415812800"/>
              </p:ext>
            </p:extLst>
          </p:nvPr>
        </p:nvGraphicFramePr>
        <p:xfrm>
          <a:off x="5749637" y="3656832"/>
          <a:ext cx="4308764" cy="297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22771" y="5125730"/>
            <a:ext cx="1834944" cy="4077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22771" y="5612748"/>
            <a:ext cx="2122687" cy="784177"/>
          </a:xfrm>
          <a:prstGeom prst="rect">
            <a:avLst/>
          </a:prstGeom>
        </p:spPr>
      </p:pic>
      <p:sp>
        <p:nvSpPr>
          <p:cNvPr id="9" name="Chevron 8"/>
          <p:cNvSpPr/>
          <p:nvPr/>
        </p:nvSpPr>
        <p:spPr>
          <a:xfrm>
            <a:off x="9645352" y="5533496"/>
            <a:ext cx="277419" cy="823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736424" y="185016"/>
            <a:ext cx="11021291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Choix et validation des outils de publication utilisés dans les écoles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737333" y="2565076"/>
            <a:ext cx="58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OU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355828" y="2565076"/>
            <a:ext cx="56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OU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60418" y="6424064"/>
            <a:ext cx="4390820" cy="365125"/>
          </a:xfrm>
        </p:spPr>
        <p:txBody>
          <a:bodyPr/>
          <a:lstStyle/>
          <a:p>
            <a:r>
              <a:rPr lang="fr-FR" dirty="0" smtClean="0"/>
              <a:t>Estelle SIREUIL - Conseillère Pédagogique Numérique - Poitiers Sud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3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Chaque demande permet d'informer l'IEN et le </a:t>
            </a:r>
            <a:r>
              <a:rPr lang="fr-FR" dirty="0" smtClean="0"/>
              <a:t>DASEN pour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avis et décision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782724698"/>
              </p:ext>
            </p:extLst>
          </p:nvPr>
        </p:nvGraphicFramePr>
        <p:xfrm>
          <a:off x="2032000" y="1245706"/>
          <a:ext cx="8128000" cy="529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643745" y="6356350"/>
            <a:ext cx="4509655" cy="365125"/>
          </a:xfrm>
        </p:spPr>
        <p:txBody>
          <a:bodyPr/>
          <a:lstStyle/>
          <a:p>
            <a:r>
              <a:rPr lang="fr-FR" dirty="0" smtClean="0"/>
              <a:t>Estelle SIREUIL - Conseillère Pédagogique Numérique - Poitiers Sud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14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Validé ou non validé pour l’institution ?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944611682"/>
              </p:ext>
            </p:extLst>
          </p:nvPr>
        </p:nvGraphicFramePr>
        <p:xfrm>
          <a:off x="-641927" y="1384684"/>
          <a:ext cx="6627091" cy="443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960317986"/>
              </p:ext>
            </p:extLst>
          </p:nvPr>
        </p:nvGraphicFramePr>
        <p:xfrm>
          <a:off x="5167745" y="1384684"/>
          <a:ext cx="6627091" cy="443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Accolade fermante 4"/>
          <p:cNvSpPr/>
          <p:nvPr/>
        </p:nvSpPr>
        <p:spPr>
          <a:xfrm>
            <a:off x="4807526" y="3158834"/>
            <a:ext cx="360219" cy="195349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5400000">
            <a:off x="4264923" y="3812413"/>
            <a:ext cx="2539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Hébergés sur </a:t>
            </a:r>
          </a:p>
          <a:p>
            <a:pPr algn="ctr"/>
            <a:r>
              <a:rPr lang="fr-FR" dirty="0" smtClean="0"/>
              <a:t>plateforme académique</a:t>
            </a:r>
            <a:endParaRPr lang="fr-FR" dirty="0"/>
          </a:p>
        </p:txBody>
      </p:sp>
      <p:sp>
        <p:nvSpPr>
          <p:cNvPr id="7" name="Accolade fermante 6"/>
          <p:cNvSpPr/>
          <p:nvPr/>
        </p:nvSpPr>
        <p:spPr>
          <a:xfrm>
            <a:off x="10518214" y="2136677"/>
            <a:ext cx="360219" cy="293023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5400000">
            <a:off x="10069382" y="3140131"/>
            <a:ext cx="256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Options payantes +</a:t>
            </a:r>
          </a:p>
          <a:p>
            <a:pPr algn="ctr"/>
            <a:r>
              <a:rPr lang="fr-FR" dirty="0" smtClean="0"/>
              <a:t>sollicitations commerciales</a:t>
            </a:r>
            <a:endParaRPr lang="fr-FR" dirty="0"/>
          </a:p>
        </p:txBody>
      </p:sp>
      <p:sp>
        <p:nvSpPr>
          <p:cNvPr id="9" name="Interdiction 8"/>
          <p:cNvSpPr/>
          <p:nvPr/>
        </p:nvSpPr>
        <p:spPr>
          <a:xfrm>
            <a:off x="7631544" y="5453407"/>
            <a:ext cx="708892" cy="595743"/>
          </a:xfrm>
          <a:prstGeom prst="noSmoking">
            <a:avLst>
              <a:gd name="adj" fmla="val 1991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50699" y="5125820"/>
            <a:ext cx="1678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 de contrat avec la DSDEN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837709" y="6356350"/>
            <a:ext cx="4315691" cy="365125"/>
          </a:xfrm>
        </p:spPr>
        <p:txBody>
          <a:bodyPr/>
          <a:lstStyle/>
          <a:p>
            <a:r>
              <a:rPr lang="fr-FR" dirty="0" smtClean="0"/>
              <a:t>Estelle SIREUIL - Conseillère Pédagogique Numérique - Poitiers Sud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18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 complémentaires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05513222"/>
              </p:ext>
            </p:extLst>
          </p:nvPr>
        </p:nvGraphicFramePr>
        <p:xfrm>
          <a:off x="2768600" y="1080656"/>
          <a:ext cx="6654800" cy="4597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26473" y="5710019"/>
            <a:ext cx="1113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</a:t>
            </a:r>
            <a:r>
              <a:rPr lang="fr-FR" dirty="0" smtClean="0"/>
              <a:t>espectueux </a:t>
            </a:r>
            <a:r>
              <a:rPr lang="fr-FR" dirty="0"/>
              <a:t>du RGPD, répondent aux exigences de l'institution et évitent d'utiliser des outils grand public réservés à un usage privé (solutions des GAFAM).</a:t>
            </a:r>
          </a:p>
        </p:txBody>
      </p:sp>
      <p:pic>
        <p:nvPicPr>
          <p:cNvPr id="6" name="Image 5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00737" y="1161676"/>
            <a:ext cx="2680706" cy="412417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68436" y="6356350"/>
            <a:ext cx="4384964" cy="365125"/>
          </a:xfrm>
        </p:spPr>
        <p:txBody>
          <a:bodyPr/>
          <a:lstStyle/>
          <a:p>
            <a:r>
              <a:rPr lang="fr-FR" smtClean="0"/>
              <a:t>Estelle SIREUIL - Conseillère Pédagogique Numérique - Poitiers Sud</a:t>
            </a:r>
            <a:endParaRPr lang="fr-FR"/>
          </a:p>
        </p:txBody>
      </p:sp>
      <p:pic>
        <p:nvPicPr>
          <p:cNvPr id="7" name="Image 6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4927" y="940517"/>
            <a:ext cx="1965754" cy="64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 complémentaires 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68044655"/>
              </p:ext>
            </p:extLst>
          </p:nvPr>
        </p:nvGraphicFramePr>
        <p:xfrm>
          <a:off x="2347978" y="1054616"/>
          <a:ext cx="7070801" cy="4275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0739" y="2714999"/>
            <a:ext cx="724001" cy="73352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317269" y="2714999"/>
            <a:ext cx="2784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hlinkClick r:id="rId8"/>
              </a:rPr>
              <a:t>https://www.lavienne86.fr/les-aides/aide-territoires-numeriques-educatifs-tne</a:t>
            </a:r>
            <a:endParaRPr lang="fr-FR" sz="1100" dirty="0"/>
          </a:p>
        </p:txBody>
      </p:sp>
      <p:sp>
        <p:nvSpPr>
          <p:cNvPr id="7" name="Étoile à 10 branches 6"/>
          <p:cNvSpPr/>
          <p:nvPr/>
        </p:nvSpPr>
        <p:spPr>
          <a:xfrm>
            <a:off x="2974710" y="3549608"/>
            <a:ext cx="2022764" cy="1980818"/>
          </a:xfrm>
          <a:prstGeom prst="star10">
            <a:avLst/>
          </a:prstGeom>
          <a:effectLst>
            <a:innerShdw blurRad="114300">
              <a:prstClr val="black"/>
            </a:inn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378200" y="3864811"/>
            <a:ext cx="1500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184236" y="4643018"/>
            <a:ext cx="169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Subventionné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4087" y="5096055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ENT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199205">
            <a:off x="8906293" y="4054662"/>
            <a:ext cx="1444023" cy="54257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048306">
            <a:off x="1505790" y="3049665"/>
            <a:ext cx="1621074" cy="5506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73798" y="4643018"/>
            <a:ext cx="1273091" cy="64067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2435" y="4685934"/>
            <a:ext cx="1228930" cy="1022139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685309" y="6356350"/>
            <a:ext cx="4468091" cy="365125"/>
          </a:xfrm>
        </p:spPr>
        <p:txBody>
          <a:bodyPr/>
          <a:lstStyle/>
          <a:p>
            <a:r>
              <a:rPr lang="fr-FR" dirty="0" smtClean="0"/>
              <a:t>Estelle SIREUIL - Conseillère Pédagogique Numérique - Poitiers Sud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2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Plus d’infos ? Un conseil ?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71600" y="2867891"/>
            <a:ext cx="9982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 Black" panose="020B0A04020102020204" pitchFamily="34" charset="0"/>
              </a:rPr>
              <a:t>Votre conseillère pédagogique Numérique</a:t>
            </a:r>
          </a:p>
          <a:p>
            <a:pPr algn="ctr"/>
            <a:endParaRPr lang="fr-FR" dirty="0"/>
          </a:p>
          <a:p>
            <a:pPr algn="ctr"/>
            <a:r>
              <a:rPr lang="fr-FR" sz="2800" dirty="0" smtClean="0">
                <a:hlinkClick r:id="rId2"/>
              </a:rPr>
              <a:t>estelle.sireuil@ac-poitiers.fr</a:t>
            </a:r>
            <a:endParaRPr lang="fr-FR" sz="2800" dirty="0" smtClean="0"/>
          </a:p>
          <a:p>
            <a:pPr algn="ctr"/>
            <a:endParaRPr lang="fr-FR" sz="2800" dirty="0"/>
          </a:p>
          <a:p>
            <a:pPr algn="ctr"/>
            <a:r>
              <a:rPr lang="fr-FR" sz="2800" dirty="0" smtClean="0"/>
              <a:t>07 77 91 63 11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7" y="4590852"/>
            <a:ext cx="1800101" cy="175452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236" y="4590851"/>
            <a:ext cx="1754529" cy="175452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696" y="5468115"/>
            <a:ext cx="5976505" cy="709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16757" y="6319410"/>
            <a:ext cx="4440382" cy="365125"/>
          </a:xfrm>
        </p:spPr>
        <p:txBody>
          <a:bodyPr/>
          <a:lstStyle/>
          <a:p>
            <a:r>
              <a:rPr lang="fr-FR" dirty="0" smtClean="0"/>
              <a:t>Estelle SIREUIL - Conseillère Pédagogique Numérique - Poitiers Sud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6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299</Words>
  <Application>Microsoft Office PowerPoint</Application>
  <PresentationFormat>Grand écran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Thème Office</vt:lpstr>
      <vt:lpstr>Choix et validation des outils de publication utilisés dans les écoles</vt:lpstr>
      <vt:lpstr>Chaque demande permet d'informer l'IEN et le DASEN pour avis et décision</vt:lpstr>
      <vt:lpstr>Validé ou non validé pour l’institution ?</vt:lpstr>
      <vt:lpstr>Informations complémentaires </vt:lpstr>
      <vt:lpstr>Informations complémentaires </vt:lpstr>
      <vt:lpstr>Plus d’infos ? Un conseil ?</vt:lpstr>
    </vt:vector>
  </TitlesOfParts>
  <Company>Rectorat de Poitiers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egaboriaud2</dc:creator>
  <cp:lastModifiedBy>egaboriaud2</cp:lastModifiedBy>
  <cp:revision>16</cp:revision>
  <dcterms:created xsi:type="dcterms:W3CDTF">2022-11-06T13:46:37Z</dcterms:created>
  <dcterms:modified xsi:type="dcterms:W3CDTF">2022-11-07T17:05:43Z</dcterms:modified>
</cp:coreProperties>
</file>