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6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4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91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5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49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181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30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8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27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18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3BFA5-6E68-408A-ABB3-FF7EA1F511A0}" type="datetimeFigureOut">
              <a:rPr lang="fr-FR" smtClean="0"/>
              <a:t>05/01/2023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F2B-66C3-442A-B4CF-88033D853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9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t2fP2WRE9Vk" TargetMode="External"/><Relationship Id="rId6" Type="http://schemas.openxmlformats.org/officeDocument/2006/relationships/hyperlink" Target="https://quotichess.wordpress.com/inscription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youtu.be/t2fP2WRE9V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2.ac-poitiers.fr/dsden86-pedagogie/spip.php?article2248&amp;debut_page=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04d2d51abb520f4eb48c42/presentation-initiation-aux-echecs-a-leco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2.ac-poitiers.fr/dsden86-pedagogie/spip.php?article2248&amp;debut_page=2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-action-educative.apps.education.fr/w/koSvqZeH7dpitFKE2V1Sf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66" y="590366"/>
            <a:ext cx="11050542" cy="262926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5400" y="3768436"/>
            <a:ext cx="951807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dispositif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QuotiChess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permet à des classes de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jouer à distance aux échecs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l’une contre l’autre. Ces parties donnent lieu à des échanges riches et variés (par mails, messages Twitter ou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Edutwitt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,...) et permettent de travailler de nombreuses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compétences du socle commun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6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944450" y="48491"/>
            <a:ext cx="3932237" cy="89361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Présentation du projet sur le site </a:t>
            </a:r>
            <a:r>
              <a:rPr lang="fr-FR" dirty="0" err="1" smtClean="0"/>
              <a:t>QuotiChess</a:t>
            </a:r>
            <a:endParaRPr lang="fr-FR" dirty="0"/>
          </a:p>
        </p:txBody>
      </p:sp>
      <p:pic>
        <p:nvPicPr>
          <p:cNvPr id="7" name="t2fP2WRE9V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7070" y="429491"/>
            <a:ext cx="4572000" cy="25717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520547" y="3121602"/>
            <a:ext cx="3338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https://youtu.be/t2fP2WRE9Vk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93" y="942109"/>
            <a:ext cx="6828312" cy="50984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37501" y="6040582"/>
            <a:ext cx="466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6"/>
              </a:rPr>
              <a:t>https://quotichess.wordpress.com/inscription/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3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Pour vous lancer et vous accompagner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6316"/>
            <a:ext cx="10390111" cy="366041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983" y="1384897"/>
            <a:ext cx="2112818" cy="20723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11382" y="1440873"/>
            <a:ext cx="750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4"/>
              </a:rPr>
              <a:t>https://ww2.ac-poitiers.fr/dsden86-pedagogie/spip.php?article2248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5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ressources numériques clé en main !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1109" y="1561008"/>
            <a:ext cx="5181600" cy="291322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1109" y="497378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effectLst/>
                <a:hlinkClick r:id="rId3"/>
              </a:rPr>
              <a:t>https://view.genial.ly/5e04d2d51abb520f4eb48c42/presentation-initiation-aux-echecs-a-lecole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54" y="1690688"/>
            <a:ext cx="5248737" cy="295097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382154" y="4973782"/>
            <a:ext cx="514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hlinkClick r:id="rId5"/>
              </a:rPr>
              <a:t>https://ww2.ac-poitiers.fr/dsden86-pedagogie/spip.php?article2248&amp;debut_page=2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23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tournois départemental au Palais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416" y="1518971"/>
            <a:ext cx="6935168" cy="38200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07672" y="5555672"/>
            <a:ext cx="829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https://tube-action-educative.apps.education.fr/w/koSvqZeH7dpitFKE2V1Sfh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2199214"/>
            <a:ext cx="2175163" cy="206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23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91</Words>
  <Application>Microsoft Office PowerPoint</Application>
  <PresentationFormat>Grand écran</PresentationFormat>
  <Paragraphs>11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du projet sur le site QuotiChess</vt:lpstr>
      <vt:lpstr>Pour vous lancer et vous accompagner </vt:lpstr>
      <vt:lpstr>Des ressources numériques clé en main !</vt:lpstr>
      <vt:lpstr>Le tournois départemental au Palais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egaboriaud2</dc:creator>
  <cp:lastModifiedBy>egaboriaud2</cp:lastModifiedBy>
  <cp:revision>7</cp:revision>
  <dcterms:created xsi:type="dcterms:W3CDTF">2023-01-05T14:09:39Z</dcterms:created>
  <dcterms:modified xsi:type="dcterms:W3CDTF">2023-01-05T15:36:09Z</dcterms:modified>
</cp:coreProperties>
</file>