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0"/>
    <p:restoredTop sz="94608"/>
  </p:normalViewPr>
  <p:slideViewPr>
    <p:cSldViewPr snapToGrid="0" snapToObjects="1">
      <p:cViewPr varScale="1">
        <p:scale>
          <a:sx n="73" d="100"/>
          <a:sy n="73" d="100"/>
        </p:scale>
        <p:origin x="208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86FD0-4027-C748-BDC4-AB2B88BCC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23BE87-5352-8B43-A58C-04B684EA2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12CA45-D642-BA42-B7FF-9BE208950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50AB-234C-D747-A75B-3E715EC75A49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F9F0F8-7C3A-A44B-B236-2889C3D3E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243FD3-369E-DC49-9807-B161D6E3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4EFE-D6A0-B540-88E8-DAFEEF77A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22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B3590F-FDFE-B04D-909B-F769A9E2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B8526D-D8CB-2D4D-9DCA-E95B6D5AD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B1D5C1-C0CF-9448-936D-1442B73B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50AB-234C-D747-A75B-3E715EC75A49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7821E4-5280-D547-B5E0-8189C6D6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415A81-A272-4D44-9EAF-50A1327E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4EFE-D6A0-B540-88E8-DAFEEF77A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9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180D750-CD64-6A4D-AB7B-A21265F1A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50E1D5-2CB3-7245-A0AC-BCD92D9E7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C2BB29-5284-DF4E-B43C-D023CB41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50AB-234C-D747-A75B-3E715EC75A49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F32454-75E3-9D45-B283-FC01CA555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A0A64B-2CAE-2C49-A3E5-086DEB98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4EFE-D6A0-B540-88E8-DAFEEF77A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63DF3-9BC5-7F4D-B9FA-FE2915AA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F58420-DF49-F74A-94D6-B19C94FFF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9B2898-5FD0-D941-AB5E-959707DB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50AB-234C-D747-A75B-3E715EC75A49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2E108F-45DE-D349-A8BF-8C014BD2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A4C65B-162E-9048-AF0D-BAC3BC8B2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4EFE-D6A0-B540-88E8-DAFEEF77A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95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D2BC66-818A-3E42-B54D-7FBC7E7E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B78692-10CD-FA41-A223-D6F78E7EA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2D9DF2-6573-0542-8206-77F0E366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50AB-234C-D747-A75B-3E715EC75A49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A0CEDA-F423-4C4B-893A-9DCB5B136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588C73-1B63-B04F-BCEC-F76C7D9FC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4EFE-D6A0-B540-88E8-DAFEEF77A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92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916B0C-3776-A548-948A-D8A9FC26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64FDE4-DDD6-C94C-98ED-A7FE04F71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6E1A31-4289-4347-9D80-668142FB2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FCF70E-02D2-0D49-B329-CBA19032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50AB-234C-D747-A75B-3E715EC75A49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020B20-1075-574A-BF4F-0C44BFDC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2E91E5-1599-9A41-A596-DD695C53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4EFE-D6A0-B540-88E8-DAFEEF77A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18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03E9A-E6C1-A146-B192-731D0967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10FD24-64F9-914F-A19A-7BBD45B15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2B6B1D-156C-624E-B8DA-12E96DD32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B1D164-995D-8540-BEF4-DBCD01D16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EC3EEEB-A03F-C244-A456-0FAD872B0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D7D7872-A8AB-AD42-9029-BFBD0C4F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50AB-234C-D747-A75B-3E715EC75A49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D6EBEF7-C4EB-DA41-AE91-832D007F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E2B496C-25E0-DF4D-AD5C-2106264F1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4EFE-D6A0-B540-88E8-DAFEEF77A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90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1B3CDE-39B4-B94B-B92B-129C008A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95D7DF-28A3-374F-A818-DF6C5697F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50AB-234C-D747-A75B-3E715EC75A49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92E189-4ABC-134C-B613-658F47A8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FE53E63-ACB1-8544-9702-8C407EA5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4EFE-D6A0-B540-88E8-DAFEEF77A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34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6820C70-A807-3A45-80E9-6DD43E095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50AB-234C-D747-A75B-3E715EC75A49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174D2F-4E23-C044-9CD9-157A46CD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A31D7D-5DE1-AF49-B68F-41DA25A5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4EFE-D6A0-B540-88E8-DAFEEF77A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70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CD91A-2BBF-A84E-A204-B2B9B6307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F5CBF9-796F-AA46-9590-8A5DE6189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4EB247-3C79-3A4E-A4F5-07BBC62BD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F55448-E16B-4C41-99F0-102CC29A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50AB-234C-D747-A75B-3E715EC75A49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5255B6-17B6-D84B-AAF8-6435CDD6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68212F-6ECC-2644-8C19-5A2FE358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4EFE-D6A0-B540-88E8-DAFEEF77A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4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17C8D9-7839-B242-AEEA-1A2F702B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6574707-37EB-7147-9161-B2B690CCD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8951C9-31E9-CB49-B4DC-69BB1C1E7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41D6E2-1D47-E242-93E1-52500CDE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50AB-234C-D747-A75B-3E715EC75A49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1A905C-25A9-0F43-B8E1-21A8EFF1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D3E9DE-5421-924B-BE1E-33A1C565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4EFE-D6A0-B540-88E8-DAFEEF77A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5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8672BEA-57E4-1D4E-AD93-B123BFF4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DDBB36-0817-DC44-A49A-366153E45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810918-C4EA-4143-A8AA-D330AB085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050AB-234C-D747-A75B-3E715EC75A49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145564-31C8-FF46-8AFF-AF137095C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F629BD-CF3E-DC4B-860E-923863183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E4EFE-D6A0-B540-88E8-DAFEEF77A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32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329F4A3-7463-0441-B434-B1A5FF1C6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40" r="4343" b="-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8C3DD31-9F7A-5C4B-86C3-1B17FE17C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2" r="10221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CFD0F0B-EF45-1546-9A3A-5837CD47B5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4" r="6473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8ED9957-82B9-3247-8D8F-125311BFDA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7" r="9749" b="-3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6F5E8CF-C0AD-AF41-A169-398D7E276E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45" r="48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D0DFDB6-098B-A64E-A131-318E2B30AC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00" r="9826" b="-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02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herbe, extérieur, enfant, vert&#10;&#10;Description générée automatiquement">
            <a:extLst>
              <a:ext uri="{FF2B5EF4-FFF2-40B4-BE49-F238E27FC236}">
                <a16:creationId xmlns:a16="http://schemas.microsoft.com/office/drawing/2014/main" id="{19A92641-AC50-424B-A050-B27F55602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4" r="-1" b="-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9" name="Image 8" descr="Une image contenant herbe, extérieur, vert, enfant&#10;&#10;Description générée automatiquement">
            <a:extLst>
              <a:ext uri="{FF2B5EF4-FFF2-40B4-BE49-F238E27FC236}">
                <a16:creationId xmlns:a16="http://schemas.microsoft.com/office/drawing/2014/main" id="{71442275-FEF1-9341-8DBD-B0939819FF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93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5" name="Image 4" descr="Une image contenant herbe, extérieur, personne, enfant&#10;&#10;Description générée automatiquement">
            <a:extLst>
              <a:ext uri="{FF2B5EF4-FFF2-40B4-BE49-F238E27FC236}">
                <a16:creationId xmlns:a16="http://schemas.microsoft.com/office/drawing/2014/main" id="{1568440B-1A86-0E44-9797-7C8BC863B5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37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11" name="Image 10" descr="Une image contenant enfant, personne, route, extérieur&#10;&#10;Description générée automatiquement">
            <a:extLst>
              <a:ext uri="{FF2B5EF4-FFF2-40B4-BE49-F238E27FC236}">
                <a16:creationId xmlns:a16="http://schemas.microsoft.com/office/drawing/2014/main" id="{BD0177C3-8FDF-654C-A97B-C247890ED9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9" r="10384" b="-2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3" name="Image 2" descr="Une image contenant herbe, bâtiment, extérieur, enfant&#10;&#10;Description générée automatiquement">
            <a:extLst>
              <a:ext uri="{FF2B5EF4-FFF2-40B4-BE49-F238E27FC236}">
                <a16:creationId xmlns:a16="http://schemas.microsoft.com/office/drawing/2014/main" id="{D2CC2A49-69C3-4F4D-BEF6-87F71F8DC8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76" r="8017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13" name="Image 12" descr="Une image contenant enfant, personne, jeune, extérieur&#10;&#10;Description générée automatiquement">
            <a:extLst>
              <a:ext uri="{FF2B5EF4-FFF2-40B4-BE49-F238E27FC236}">
                <a16:creationId xmlns:a16="http://schemas.microsoft.com/office/drawing/2014/main" id="{1872541E-5EEA-C44E-BF53-8971671FD70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79" r="5147" b="-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53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ersonne, route, extérieur, enfant&#10;&#10;Description générée automatiquement">
            <a:extLst>
              <a:ext uri="{FF2B5EF4-FFF2-40B4-BE49-F238E27FC236}">
                <a16:creationId xmlns:a16="http://schemas.microsoft.com/office/drawing/2014/main" id="{5D1862A1-A61C-D54B-BC94-DAEA5C270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8" r="8305" b="-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5" name="Image 4" descr="Une image contenant personne, route, extérieur, enfant&#10;&#10;Description générée automatiquement">
            <a:extLst>
              <a:ext uri="{FF2B5EF4-FFF2-40B4-BE49-F238E27FC236}">
                <a16:creationId xmlns:a16="http://schemas.microsoft.com/office/drawing/2014/main" id="{6B6F10F4-A342-2E4D-BE73-58AFA38B95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93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13" name="Image 12" descr="Une image contenant extérieur, herbe, personne, garçon&#10;&#10;Description générée automatiquement">
            <a:extLst>
              <a:ext uri="{FF2B5EF4-FFF2-40B4-BE49-F238E27FC236}">
                <a16:creationId xmlns:a16="http://schemas.microsoft.com/office/drawing/2014/main" id="{6BE0E2C4-267A-3F4A-9D34-817021808E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2" r="10935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9" name="Image 8" descr="Une image contenant enfant, petit, garçon, intérieur&#10;&#10;Description générée automatiquement">
            <a:extLst>
              <a:ext uri="{FF2B5EF4-FFF2-40B4-BE49-F238E27FC236}">
                <a16:creationId xmlns:a16="http://schemas.microsoft.com/office/drawing/2014/main" id="{A0939CB8-0AE5-2D49-9E3D-417B91193E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58" r="9125" b="-2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7" name="Image 6" descr="Une image contenant extérieur, route, enfant, personne&#10;&#10;Description générée automatiquement">
            <a:extLst>
              <a:ext uri="{FF2B5EF4-FFF2-40B4-BE49-F238E27FC236}">
                <a16:creationId xmlns:a16="http://schemas.microsoft.com/office/drawing/2014/main" id="{B452BA1D-DB6B-5445-9BDB-4EBAE0C9AC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03" r="5890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11" name="Image 10" descr="Une image contenant enfant, petit, assis, ordinateur&#10;&#10;Description générée automatiquement">
            <a:extLst>
              <a:ext uri="{FF2B5EF4-FFF2-40B4-BE49-F238E27FC236}">
                <a16:creationId xmlns:a16="http://schemas.microsoft.com/office/drawing/2014/main" id="{308DE4ED-FBEC-2C41-BA8D-73A2B2FA3F4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1726" b="-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0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route, extérieur, enfant, petit&#10;&#10;Description générée automatiquement">
            <a:extLst>
              <a:ext uri="{FF2B5EF4-FFF2-40B4-BE49-F238E27FC236}">
                <a16:creationId xmlns:a16="http://schemas.microsoft.com/office/drawing/2014/main" id="{7E3464EF-B6DA-2C44-B663-7E40BBDF3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4" r="-1" b="-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11" name="Image 10" descr="Une image contenant personne, intérieur, enfant, jeune&#10;&#10;Description générée automatiquement">
            <a:extLst>
              <a:ext uri="{FF2B5EF4-FFF2-40B4-BE49-F238E27FC236}">
                <a16:creationId xmlns:a16="http://schemas.microsoft.com/office/drawing/2014/main" id="{6E94675C-0CC6-7A4F-B4B7-8E9D30377F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93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13" name="Image 12" descr="Une image contenant personne, enfant, intérieur, groupe&#10;&#10;Description générée automatiquement">
            <a:extLst>
              <a:ext uri="{FF2B5EF4-FFF2-40B4-BE49-F238E27FC236}">
                <a16:creationId xmlns:a16="http://schemas.microsoft.com/office/drawing/2014/main" id="{839D6789-C3EC-FD44-B655-7E0A0ABC55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337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7" name="Image 6" descr="Une image contenant extérieur, route, enfant, jeune&#10;&#10;Description générée automatiquement">
            <a:extLst>
              <a:ext uri="{FF2B5EF4-FFF2-40B4-BE49-F238E27FC236}">
                <a16:creationId xmlns:a16="http://schemas.microsoft.com/office/drawing/2014/main" id="{A6E0BD7C-D0AA-2448-8003-BA22AF4A88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483" b="-2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9" name="Image 8" descr="Une image contenant herbe, bâtiment, extérieur, enfant&#10;&#10;Description générée automatiquement">
            <a:extLst>
              <a:ext uri="{FF2B5EF4-FFF2-40B4-BE49-F238E27FC236}">
                <a16:creationId xmlns:a16="http://schemas.microsoft.com/office/drawing/2014/main" id="{E5DC7B51-C5A4-1B42-9C4E-19DEF6691A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54" r="6939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3" name="Image 2" descr="Une image contenant personne, enfant, garçon, petit&#10;&#10;Description générée automatiquement">
            <a:extLst>
              <a:ext uri="{FF2B5EF4-FFF2-40B4-BE49-F238E27FC236}">
                <a16:creationId xmlns:a16="http://schemas.microsoft.com/office/drawing/2014/main" id="{F716B0A5-5680-C145-A72E-07677F3290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38" r="3887" b="-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4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intérieur, personne, plafond, pièce&#10;&#10;Description générée automatiquement">
            <a:extLst>
              <a:ext uri="{FF2B5EF4-FFF2-40B4-BE49-F238E27FC236}">
                <a16:creationId xmlns:a16="http://schemas.microsoft.com/office/drawing/2014/main" id="{5E85585D-A2DC-5B45-8499-E31AC7B62E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4" r="-1" b="-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7" name="Image 6" descr="Une image contenant intérieur, plafond, personne, pièce&#10;&#10;Description générée automatiquement">
            <a:extLst>
              <a:ext uri="{FF2B5EF4-FFF2-40B4-BE49-F238E27FC236}">
                <a16:creationId xmlns:a16="http://schemas.microsoft.com/office/drawing/2014/main" id="{EC994876-79C9-014D-AE4F-3F59F2EA38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93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11" name="Image 10" descr="Une image contenant intérieur, personne, enfant, petit&#10;&#10;Description générée automatiquement">
            <a:extLst>
              <a:ext uri="{FF2B5EF4-FFF2-40B4-BE49-F238E27FC236}">
                <a16:creationId xmlns:a16="http://schemas.microsoft.com/office/drawing/2014/main" id="{63517652-5D7F-8D49-9404-123A3FADB0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8" r="8739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3" name="Image 2" descr="Une image contenant intérieur, plafond, personne, enfant&#10;&#10;Description générée automatiquement">
            <a:extLst>
              <a:ext uri="{FF2B5EF4-FFF2-40B4-BE49-F238E27FC236}">
                <a16:creationId xmlns:a16="http://schemas.microsoft.com/office/drawing/2014/main" id="{D81CB903-79BD-9E4F-9B57-A73BE4AB6B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483" b="-2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9" name="Image 8" descr="Une image contenant intérieur, personne, enfant, jeune&#10;&#10;Description générée automatiquement">
            <a:extLst>
              <a:ext uri="{FF2B5EF4-FFF2-40B4-BE49-F238E27FC236}">
                <a16:creationId xmlns:a16="http://schemas.microsoft.com/office/drawing/2014/main" id="{901C162E-E0F9-3C43-80F6-0EE211F85F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67" r="3526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13" name="Image 12" descr="Une image contenant personne, intérieur, enfant, jeune&#10;&#10;Description générée automatiquement">
            <a:extLst>
              <a:ext uri="{FF2B5EF4-FFF2-40B4-BE49-F238E27FC236}">
                <a16:creationId xmlns:a16="http://schemas.microsoft.com/office/drawing/2014/main" id="{076FDC09-22BD-4F4D-B706-C3C164C1E3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1726" b="-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52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ersonne, intérieur, enfant, table&#10;&#10;Description générée automatiquement">
            <a:extLst>
              <a:ext uri="{FF2B5EF4-FFF2-40B4-BE49-F238E27FC236}">
                <a16:creationId xmlns:a16="http://schemas.microsoft.com/office/drawing/2014/main" id="{E4BF0329-3DB5-0C49-AD8D-0C2898C1E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257300"/>
            <a:ext cx="2425700" cy="1803400"/>
          </a:xfrm>
          <a:prstGeom prst="rect">
            <a:avLst/>
          </a:prstGeom>
        </p:spPr>
      </p:pic>
      <p:pic>
        <p:nvPicPr>
          <p:cNvPr id="5" name="Image 4" descr="Une image contenant intérieur, personne, enfant, debout&#10;&#10;Description générée automatiquement">
            <a:extLst>
              <a:ext uri="{FF2B5EF4-FFF2-40B4-BE49-F238E27FC236}">
                <a16:creationId xmlns:a16="http://schemas.microsoft.com/office/drawing/2014/main" id="{3B6EA382-3377-6C47-828B-967C8D0F6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1257300"/>
            <a:ext cx="2425700" cy="1803400"/>
          </a:xfrm>
          <a:prstGeom prst="rect">
            <a:avLst/>
          </a:prstGeom>
        </p:spPr>
      </p:pic>
      <p:pic>
        <p:nvPicPr>
          <p:cNvPr id="7" name="Image 6" descr="Une image contenant personne, intérieur, pièce, jouant&#10;&#10;Description générée automatiquement">
            <a:extLst>
              <a:ext uri="{FF2B5EF4-FFF2-40B4-BE49-F238E27FC236}">
                <a16:creationId xmlns:a16="http://schemas.microsoft.com/office/drawing/2014/main" id="{6BCC47DE-98CD-914B-8481-9AD45386E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400" y="1257300"/>
            <a:ext cx="2425700" cy="1803400"/>
          </a:xfrm>
          <a:prstGeom prst="rect">
            <a:avLst/>
          </a:prstGeom>
        </p:spPr>
      </p:pic>
      <p:pic>
        <p:nvPicPr>
          <p:cNvPr id="9" name="Image 8" descr="Une image contenant personne, intérieur, table, enfant&#10;&#10;Description générée automatiquement">
            <a:extLst>
              <a:ext uri="{FF2B5EF4-FFF2-40B4-BE49-F238E27FC236}">
                <a16:creationId xmlns:a16="http://schemas.microsoft.com/office/drawing/2014/main" id="{672B4B1C-EDF3-8D46-BDE2-2406C6340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300" y="1257300"/>
            <a:ext cx="2425700" cy="1803400"/>
          </a:xfrm>
          <a:prstGeom prst="rect">
            <a:avLst/>
          </a:prstGeom>
        </p:spPr>
      </p:pic>
      <p:pic>
        <p:nvPicPr>
          <p:cNvPr id="11" name="Image 10" descr="Une image contenant intérieur, personne, enfant, petit&#10;&#10;Description générée automatiquement">
            <a:extLst>
              <a:ext uri="{FF2B5EF4-FFF2-40B4-BE49-F238E27FC236}">
                <a16:creationId xmlns:a16="http://schemas.microsoft.com/office/drawing/2014/main" id="{83584BFA-4BFD-8140-AC3D-0D23AD621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600" y="3136900"/>
            <a:ext cx="3263900" cy="2425700"/>
          </a:xfrm>
          <a:prstGeom prst="rect">
            <a:avLst/>
          </a:prstGeom>
        </p:spPr>
      </p:pic>
      <p:pic>
        <p:nvPicPr>
          <p:cNvPr id="13" name="Image 12" descr="Une image contenant intérieur, personne, table, femme&#10;&#10;Description générée automatiquement">
            <a:extLst>
              <a:ext uri="{FF2B5EF4-FFF2-40B4-BE49-F238E27FC236}">
                <a16:creationId xmlns:a16="http://schemas.microsoft.com/office/drawing/2014/main" id="{90BD78AF-BF60-C941-9D9B-E3B582487A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5000" y="3136900"/>
            <a:ext cx="3263900" cy="2425700"/>
          </a:xfrm>
          <a:prstGeom prst="rect">
            <a:avLst/>
          </a:prstGeom>
        </p:spPr>
      </p:pic>
      <p:pic>
        <p:nvPicPr>
          <p:cNvPr id="15" name="Image 14" descr="Une image contenant personne, intérieur, table, garçon&#10;&#10;Description générée automatiquement">
            <a:extLst>
              <a:ext uri="{FF2B5EF4-FFF2-40B4-BE49-F238E27FC236}">
                <a16:creationId xmlns:a16="http://schemas.microsoft.com/office/drawing/2014/main" id="{4D0D6438-6BD2-844A-AFE5-CA01009037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5100" y="3136900"/>
            <a:ext cx="32639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F624547-31FD-F648-A24B-A5DC34EE8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0"/>
            <a:ext cx="4533900" cy="33782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4BEA0B9-6E92-7242-9167-FDCB7126F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3454400"/>
            <a:ext cx="4533900" cy="33782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97D314D-5609-634C-BD18-FA94BCA31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400" y="0"/>
            <a:ext cx="2997200" cy="2222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BA86719-EE2E-AD4F-80A7-DD24A0C12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400" y="2298700"/>
            <a:ext cx="2997200" cy="22225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4188F6A-FBAE-0A41-B7A6-14EE4228D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5500" y="0"/>
            <a:ext cx="2997200" cy="2222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DFC69AD-3EB6-E54B-8C50-4CA77F75AA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5500" y="2298700"/>
            <a:ext cx="2997200" cy="22225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82A435C-1E94-554D-992B-22104099AF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9400" y="4610100"/>
            <a:ext cx="2997200" cy="22225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663FCC-DB35-3140-B4A4-E13EEECC33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5500" y="4610100"/>
            <a:ext cx="29972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F0D7A5F-48AD-5E4C-95D7-63F296DB2A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4" r="-1" b="-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13" name="Image 12" descr="Une image contenant enfant, personne, intérieur, garçon&#10;&#10;Description générée automatiquement">
            <a:extLst>
              <a:ext uri="{FF2B5EF4-FFF2-40B4-BE49-F238E27FC236}">
                <a16:creationId xmlns:a16="http://schemas.microsoft.com/office/drawing/2014/main" id="{32FA2995-B509-E146-BC59-C882FC431E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8" r="6835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CE682B-D6DB-4943-BDA9-5F738625EE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337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15" name="Image 14" descr="Une image contenant personne, intérieur, enfant, groupe&#10;&#10;Description générée automatiquement">
            <a:extLst>
              <a:ext uri="{FF2B5EF4-FFF2-40B4-BE49-F238E27FC236}">
                <a16:creationId xmlns:a16="http://schemas.microsoft.com/office/drawing/2014/main" id="{9DC100B7-6F92-FC46-9B9C-2D664ECDBC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483" b="-2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9" name="Image 8" descr="Une image contenant intérieur, enfant, table, personne&#10;&#10;Description générée automatiquement">
            <a:extLst>
              <a:ext uri="{FF2B5EF4-FFF2-40B4-BE49-F238E27FC236}">
                <a16:creationId xmlns:a16="http://schemas.microsoft.com/office/drawing/2014/main" id="{3F92C432-E63F-F643-8C6B-1E5686B07C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93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11" name="Image 10" descr="Une image contenant intérieur, enfant, petit, jouet&#10;&#10;Description générée automatiquement">
            <a:extLst>
              <a:ext uri="{FF2B5EF4-FFF2-40B4-BE49-F238E27FC236}">
                <a16:creationId xmlns:a16="http://schemas.microsoft.com/office/drawing/2014/main" id="{A8451A72-76C1-1749-935C-29EBAF646F9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727" r="-2" b="-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9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 descr="Une image contenant personne, enfant, extérieur, petit&#10;&#10;Description générée automatiquement">
            <a:extLst>
              <a:ext uri="{FF2B5EF4-FFF2-40B4-BE49-F238E27FC236}">
                <a16:creationId xmlns:a16="http://schemas.microsoft.com/office/drawing/2014/main" id="{4465B8F0-2240-464F-B2E3-05A5BF791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4" r="-1" b="-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7" name="Image 6" descr="Une image contenant intérieur, personne, garçon, jeune&#10;&#10;Description générée automatiquement">
            <a:extLst>
              <a:ext uri="{FF2B5EF4-FFF2-40B4-BE49-F238E27FC236}">
                <a16:creationId xmlns:a16="http://schemas.microsoft.com/office/drawing/2014/main" id="{5C12A9A9-0F6B-104F-A359-3E7AB46E5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93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3" name="Image 2" descr="Une image contenant intérieur, enfant, personne, petit&#10;&#10;Description générée automatiquement">
            <a:extLst>
              <a:ext uri="{FF2B5EF4-FFF2-40B4-BE49-F238E27FC236}">
                <a16:creationId xmlns:a16="http://schemas.microsoft.com/office/drawing/2014/main" id="{D5BB2561-236B-514A-B69A-C01A529320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91" r="6946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11" name="Image 10" descr="Une image contenant personne, enfant, route, garçon&#10;&#10;Description générée automatiquement">
            <a:extLst>
              <a:ext uri="{FF2B5EF4-FFF2-40B4-BE49-F238E27FC236}">
                <a16:creationId xmlns:a16="http://schemas.microsoft.com/office/drawing/2014/main" id="{9DBB5332-2417-1D4B-95F3-995ACCDEEA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84" r="-2" b="-2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5" name="Image 4" descr="Une image contenant intérieur, personne, enfant, table&#10;&#10;Description générée automatiquement">
            <a:extLst>
              <a:ext uri="{FF2B5EF4-FFF2-40B4-BE49-F238E27FC236}">
                <a16:creationId xmlns:a16="http://schemas.microsoft.com/office/drawing/2014/main" id="{5742B968-506F-0F4D-8718-682C7B2839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93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9" name="Image 8" descr="Une image contenant personne, enfant, petit, garçon&#10;&#10;Description générée automatiquement">
            <a:extLst>
              <a:ext uri="{FF2B5EF4-FFF2-40B4-BE49-F238E27FC236}">
                <a16:creationId xmlns:a16="http://schemas.microsoft.com/office/drawing/2014/main" id="{2B6CF410-6DA7-4B44-AC55-542BB00EF9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77" r="10849" b="-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8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 descr="Une image contenant extérieur, route, petit, garçon&#10;&#10;Description générée automatiquement">
            <a:extLst>
              <a:ext uri="{FF2B5EF4-FFF2-40B4-BE49-F238E27FC236}">
                <a16:creationId xmlns:a16="http://schemas.microsoft.com/office/drawing/2014/main" id="{BAE6D7C1-CE78-A144-B2A6-293A39F1B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4" r="5169" b="-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5" name="Image 4" descr="Une image contenant enfant, garçon, petit, personne&#10;&#10;Description générée automatiquement">
            <a:extLst>
              <a:ext uri="{FF2B5EF4-FFF2-40B4-BE49-F238E27FC236}">
                <a16:creationId xmlns:a16="http://schemas.microsoft.com/office/drawing/2014/main" id="{15350051-02B4-EE41-A8E2-D25004A96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93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13" name="Image 12" descr="Une image contenant extérieur, garçon, enfant, jeune&#10;&#10;Description générée automatiquement">
            <a:extLst>
              <a:ext uri="{FF2B5EF4-FFF2-40B4-BE49-F238E27FC236}">
                <a16:creationId xmlns:a16="http://schemas.microsoft.com/office/drawing/2014/main" id="{EBEB361B-B9F8-1B4D-8920-C25E964460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37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7" name="Image 6" descr="Une image contenant personne, enfant, jeune, garçon&#10;&#10;Description générée automatiquement">
            <a:extLst>
              <a:ext uri="{FF2B5EF4-FFF2-40B4-BE49-F238E27FC236}">
                <a16:creationId xmlns:a16="http://schemas.microsoft.com/office/drawing/2014/main" id="{15693BDC-8CCE-FB44-9AA8-18B4E1C49B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84" r="-2" b="-2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9" name="Image 8" descr="Une image contenant extérieur, personne, route, petit&#10;&#10;Description générée automatiquement">
            <a:extLst>
              <a:ext uri="{FF2B5EF4-FFF2-40B4-BE49-F238E27FC236}">
                <a16:creationId xmlns:a16="http://schemas.microsoft.com/office/drawing/2014/main" id="{72D20FFB-1453-0843-A5ED-253DD1C20A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93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3" name="Image 2" descr="Une image contenant enfant, garçon, petit, personne&#10;&#10;Description générée automatiquement">
            <a:extLst>
              <a:ext uri="{FF2B5EF4-FFF2-40B4-BE49-F238E27FC236}">
                <a16:creationId xmlns:a16="http://schemas.microsoft.com/office/drawing/2014/main" id="{BA2BE922-F689-C34E-BF49-88D899E66D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727" r="-2" b="-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3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extérieur, personne, route, enfant&#10;&#10;Description générée automatiquement">
            <a:extLst>
              <a:ext uri="{FF2B5EF4-FFF2-40B4-BE49-F238E27FC236}">
                <a16:creationId xmlns:a16="http://schemas.microsoft.com/office/drawing/2014/main" id="{14847776-210B-4C4C-B00D-A32EFA083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4" r="-1" b="-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13" name="Image 12" descr="Une image contenant enfant, garçon, petit, personne&#10;&#10;Description générée automatiquement">
            <a:extLst>
              <a:ext uri="{FF2B5EF4-FFF2-40B4-BE49-F238E27FC236}">
                <a16:creationId xmlns:a16="http://schemas.microsoft.com/office/drawing/2014/main" id="{83E166B8-2768-0348-83BC-5B59E9241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6" r="6987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7" name="Image 6" descr="Une image contenant personne, enfant, jeune, petit&#10;&#10;Description générée automatiquement">
            <a:extLst>
              <a:ext uri="{FF2B5EF4-FFF2-40B4-BE49-F238E27FC236}">
                <a16:creationId xmlns:a16="http://schemas.microsoft.com/office/drawing/2014/main" id="{6EC34AFE-6FEA-1349-BF6F-8267461043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37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3" name="Image 2" descr="Une image contenant personne, petit, enfant, extérieur&#10;&#10;Description générée automatiquement">
            <a:extLst>
              <a:ext uri="{FF2B5EF4-FFF2-40B4-BE49-F238E27FC236}">
                <a16:creationId xmlns:a16="http://schemas.microsoft.com/office/drawing/2014/main" id="{B7DF607B-68A8-954A-91A9-1A8CD48F37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84" r="-2" b="-2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11" name="Image 10" descr="Une image contenant enfant, personne, bâtiment, petit&#10;&#10;Description générée automatiquement">
            <a:extLst>
              <a:ext uri="{FF2B5EF4-FFF2-40B4-BE49-F238E27FC236}">
                <a16:creationId xmlns:a16="http://schemas.microsoft.com/office/drawing/2014/main" id="{5630FABA-3CB5-D54E-A0A8-CEC0DBA548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91" r="8502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9" name="Image 8" descr="Une image contenant personne, intérieur, enfant, petit&#10;&#10;Description générée automatiquement">
            <a:extLst>
              <a:ext uri="{FF2B5EF4-FFF2-40B4-BE49-F238E27FC236}">
                <a16:creationId xmlns:a16="http://schemas.microsoft.com/office/drawing/2014/main" id="{34109FFB-58F7-184F-94DC-C7172F5141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727" r="-2" b="-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extérieur, route, enfant, personne&#10;&#10;Description générée automatiquement">
            <a:extLst>
              <a:ext uri="{FF2B5EF4-FFF2-40B4-BE49-F238E27FC236}">
                <a16:creationId xmlns:a16="http://schemas.microsoft.com/office/drawing/2014/main" id="{D56F07DE-5CB0-0044-AA37-1365F54AA1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4" r="-1" b="-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11" name="Image 10" descr="Une image contenant herbe, personne, enfant, intérieur&#10;&#10;Description générée automatiquement">
            <a:extLst>
              <a:ext uri="{FF2B5EF4-FFF2-40B4-BE49-F238E27FC236}">
                <a16:creationId xmlns:a16="http://schemas.microsoft.com/office/drawing/2014/main" id="{81BC1B82-6433-E540-9D2A-28DEF07E26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3" r="4580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7" name="Image 6" descr="Une image contenant herbe, personne, enfant, petit&#10;&#10;Description générée automatiquement">
            <a:extLst>
              <a:ext uri="{FF2B5EF4-FFF2-40B4-BE49-F238E27FC236}">
                <a16:creationId xmlns:a16="http://schemas.microsoft.com/office/drawing/2014/main" id="{06DF0F73-F72A-D845-B538-416F982EE0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337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13" name="Image 12" descr="Une image contenant herbe, personne, enfant, petit&#10;&#10;Description générée automatiquement">
            <a:extLst>
              <a:ext uri="{FF2B5EF4-FFF2-40B4-BE49-F238E27FC236}">
                <a16:creationId xmlns:a16="http://schemas.microsoft.com/office/drawing/2014/main" id="{9D711504-4836-934B-AC05-24A456BD4A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483" b="-2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9" name="Image 8" descr="Une image contenant herbe, enfant, extérieur, petit&#10;&#10;Description générée automatiquement">
            <a:extLst>
              <a:ext uri="{FF2B5EF4-FFF2-40B4-BE49-F238E27FC236}">
                <a16:creationId xmlns:a16="http://schemas.microsoft.com/office/drawing/2014/main" id="{F4EFE6C4-77FD-D141-B2ED-9B8D5B640F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289" r="804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3" name="Image 2" descr="Une image contenant extérieur, route, enfant, personne&#10;&#10;Description générée automatiquement">
            <a:extLst>
              <a:ext uri="{FF2B5EF4-FFF2-40B4-BE49-F238E27FC236}">
                <a16:creationId xmlns:a16="http://schemas.microsoft.com/office/drawing/2014/main" id="{74393D4B-D4AA-1F46-B319-F775293651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17" r="7908" b="-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7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personne, extérieur, herbe, bâtiment&#10;&#10;Description générée automatiquement">
            <a:extLst>
              <a:ext uri="{FF2B5EF4-FFF2-40B4-BE49-F238E27FC236}">
                <a16:creationId xmlns:a16="http://schemas.microsoft.com/office/drawing/2014/main" id="{6A60DC32-3439-6C4E-B332-F2A407E83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03"/>
          <a:stretch/>
        </p:blipFill>
        <p:spPr>
          <a:xfrm>
            <a:off x="4166505" y="10"/>
            <a:ext cx="4444096" cy="3067040"/>
          </a:xfrm>
          <a:prstGeom prst="rect">
            <a:avLst/>
          </a:prstGeom>
        </p:spPr>
      </p:pic>
      <p:pic>
        <p:nvPicPr>
          <p:cNvPr id="3" name="Image 2" descr="Une image contenant herbe, bâtiment, extérieur, maison&#10;&#10;Description générée automatiquement">
            <a:extLst>
              <a:ext uri="{FF2B5EF4-FFF2-40B4-BE49-F238E27FC236}">
                <a16:creationId xmlns:a16="http://schemas.microsoft.com/office/drawing/2014/main" id="{6B40912F-CD5E-1749-8DD0-16FCF0EFBA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90" r="-2" b="39032"/>
          <a:stretch/>
        </p:blipFill>
        <p:spPr>
          <a:xfrm>
            <a:off x="-1" y="3790950"/>
            <a:ext cx="8305800" cy="306705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 descr="Une image contenant herbe, extérieur, bâtiment, enfant&#10;&#10;Description générée automatiquement">
            <a:extLst>
              <a:ext uri="{FF2B5EF4-FFF2-40B4-BE49-F238E27FC236}">
                <a16:creationId xmlns:a16="http://schemas.microsoft.com/office/drawing/2014/main" id="{AC57A543-AE0D-1E4C-A3A9-2F68DDAEC0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58" r="6369" b="3"/>
          <a:stretch/>
        </p:blipFill>
        <p:spPr>
          <a:xfrm>
            <a:off x="1" y="2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12" descr="Une image contenant extérieur, route, enfant, petit&#10;&#10;Description générée automatiquement">
            <a:extLst>
              <a:ext uri="{FF2B5EF4-FFF2-40B4-BE49-F238E27FC236}">
                <a16:creationId xmlns:a16="http://schemas.microsoft.com/office/drawing/2014/main" id="{7487BFDC-31A0-E942-834F-0ECBD399D3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18" r="3660" b="1"/>
          <a:stretch/>
        </p:blipFill>
        <p:spPr>
          <a:xfrm>
            <a:off x="6283728" y="1699213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Une image contenant enfant, petit, personne, jeune&#10;&#10;Description générée automatiquement">
            <a:extLst>
              <a:ext uri="{FF2B5EF4-FFF2-40B4-BE49-F238E27FC236}">
                <a16:creationId xmlns:a16="http://schemas.microsoft.com/office/drawing/2014/main" id="{3072739E-93D8-2F43-BBB2-6507C59617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52" r="13613" b="1"/>
          <a:stretch/>
        </p:blipFill>
        <p:spPr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EFE9E4D-D93B-4B04-A3B5-234F5DBB9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 4" descr="Une image contenant herbe, enfant, extérieur, petit&#10;&#10;Description générée automatiquement">
            <a:extLst>
              <a:ext uri="{FF2B5EF4-FFF2-40B4-BE49-F238E27FC236}">
                <a16:creationId xmlns:a16="http://schemas.microsoft.com/office/drawing/2014/main" id="{AB6A4D3F-AC09-9F4B-9BC5-731D5AEB93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4" b="4992"/>
          <a:stretch/>
        </p:blipFill>
        <p:spPr>
          <a:xfrm>
            <a:off x="7928700" y="-1"/>
            <a:ext cx="4277711" cy="3045402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003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ersonne, extérieur, route, enfant&#10;&#10;Description générée automatiquement">
            <a:extLst>
              <a:ext uri="{FF2B5EF4-FFF2-40B4-BE49-F238E27FC236}">
                <a16:creationId xmlns:a16="http://schemas.microsoft.com/office/drawing/2014/main" id="{D1CA6443-17DB-D742-8A6A-885D6DA359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4" r="-1" b="-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13" name="Image 12" descr="Une image contenant herbe, enfant, extérieur, petit&#10;&#10;Description générée automatiquement">
            <a:extLst>
              <a:ext uri="{FF2B5EF4-FFF2-40B4-BE49-F238E27FC236}">
                <a16:creationId xmlns:a16="http://schemas.microsoft.com/office/drawing/2014/main" id="{B7C64409-369E-2241-A5D1-354FA84B3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93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5" name="Image 4" descr="Une image contenant route, extérieur, personne, enfant&#10;&#10;Description générée automatiquement">
            <a:extLst>
              <a:ext uri="{FF2B5EF4-FFF2-40B4-BE49-F238E27FC236}">
                <a16:creationId xmlns:a16="http://schemas.microsoft.com/office/drawing/2014/main" id="{F7ED37D8-2096-264E-87C7-C88A165BB4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37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11" name="Image 10" descr="Une image contenant herbe, enfant, assis, petit&#10;&#10;Description générée automatiquement">
            <a:extLst>
              <a:ext uri="{FF2B5EF4-FFF2-40B4-BE49-F238E27FC236}">
                <a16:creationId xmlns:a16="http://schemas.microsoft.com/office/drawing/2014/main" id="{4A2C8F9A-8602-4D45-8230-72AEEC3D20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483" b="-2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9" name="Image 8" descr="Une image contenant herbe, personne, enfant, assis&#10;&#10;Description générée automatiquement">
            <a:extLst>
              <a:ext uri="{FF2B5EF4-FFF2-40B4-BE49-F238E27FC236}">
                <a16:creationId xmlns:a16="http://schemas.microsoft.com/office/drawing/2014/main" id="{5384322B-F070-2747-AB49-F26C32FD51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85" r="8708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7" name="Image 6" descr="Une image contenant enfant, personne, petit, garçon&#10;&#10;Description générée automatiquement">
            <a:extLst>
              <a:ext uri="{FF2B5EF4-FFF2-40B4-BE49-F238E27FC236}">
                <a16:creationId xmlns:a16="http://schemas.microsoft.com/office/drawing/2014/main" id="{07888D88-6646-164A-9222-B436110EC2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727" r="-2" b="-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54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Grand écran</PresentationFormat>
  <Paragraphs>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DUFOYER</dc:creator>
  <cp:lastModifiedBy>Dominique DUFOYER</cp:lastModifiedBy>
  <cp:revision>1</cp:revision>
  <dcterms:created xsi:type="dcterms:W3CDTF">2020-09-04T18:31:08Z</dcterms:created>
  <dcterms:modified xsi:type="dcterms:W3CDTF">2020-09-04T18:31:21Z</dcterms:modified>
</cp:coreProperties>
</file>