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/>
    <p:restoredTop sz="94608"/>
  </p:normalViewPr>
  <p:slideViewPr>
    <p:cSldViewPr snapToGrid="0" snapToObjects="1">
      <p:cViewPr varScale="1">
        <p:scale>
          <a:sx n="73" d="100"/>
          <a:sy n="73" d="100"/>
        </p:scale>
        <p:origin x="208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EB155-6392-1349-A762-4B02B0688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1F34A0-A23A-8248-875B-807D9A20F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EF2A7-B7D3-4544-981F-29F090EF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020C2-B690-924D-999C-E34B5006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F03C0B-E22E-3045-A9A5-75519258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01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4D072-4D4B-9F4A-98EB-D791B8F7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FD3D5A-EFD0-124F-B983-D7ABAC821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52924-65CC-B64A-ADBC-61018EB5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AE999-562A-5E4D-8C30-CBA13A3B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79783-36EB-CF41-B49E-714CFD3F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8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634B14-66E6-7F48-9C65-272404C7E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DAAFAC-F1E8-4849-B049-CCFE6A48A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8C098F-4448-A24C-9D06-DC5AED33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51839-2D6F-1747-A54F-9105CC7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201D3-AD7D-5A42-976F-716935BA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4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B9AA2-73BC-4B43-93C0-91B4B0D7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6A6AF-40D9-FA41-8367-55111E15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ED6AC-D845-294E-BE3A-83FB0DC3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EB93B9-1571-E649-9945-6D91755D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8CE109-9F08-1C4D-84B6-87E11A39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748DB-CBEC-7644-B466-00763BE3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7377A-B955-2745-8424-AB734B38F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85ADB-2D7D-CC42-9C8F-F13F7B21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44285-DF33-9345-BA0B-1C66D815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CD9B24-DC94-7944-B546-DC868053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19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446FF-1864-FD47-A8D4-8CDCEDBF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0F44D0-6B67-A640-B494-E726E8665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9A056E-8CA0-E74F-8958-D8B151332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7F2D44-0709-CE44-891D-63B8EF31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D2CFAF-DBA9-F946-95CA-D34E0280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4708D-D9D6-1A4E-A7B3-2147851C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64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C2FB4-7EAC-D145-9CEC-7D072CA1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96295C-F88E-E942-93A3-BE5CF2B6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D500B4-6ED4-8C40-8261-B69CC0B61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8120E7-C641-F241-94AD-4DA80941D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821D2D-8042-6C44-8257-824120F9E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E8AC85-611A-E74B-A46C-C47CE15D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DAB85D-D330-A742-A1D1-B4813A09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86DBFE-24AA-3542-85D6-CB5C4660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79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299AD-67FC-454A-8FDF-98074752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5D3898-91C6-374B-B44E-3B2AC5BC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326C01-F204-394B-BD4B-079A49D5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E0EA90-68CB-9A46-B646-AFF42407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9F029A-F698-0944-8C69-A5CD27C8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6C040D-9E18-1941-BA90-208D0B8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B3E54F-C9E6-D94D-86BD-BB0C46DE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7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3B85D-C65E-4347-A89F-A26A2E68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24C9FC-E66D-F04D-AD83-E32AC5B2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C1E45E-BB67-824F-A7B6-C8E8E99A6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F42185-61F3-0A47-90A0-5AF33701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80FD4D-6F5A-B448-A10D-A1518A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AC2774-5ED0-2641-9431-57E441BD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D047B-ED49-D043-8369-58943305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81E799-BE53-6D41-95DF-AD53D8E6B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D4AA1-3821-1442-984B-468BB9C3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045EDE-04CD-4C43-9875-B2B91B5D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998A23-F56A-6F46-9A56-C53F05DA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C9AC3E-FE44-B24B-8A09-20222A04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40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7CFF93-D471-384E-A204-4C8AB4C7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018891-DDD9-1A4A-B9AA-E435B734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230212-9054-C943-8D25-0C2EECAB5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1C56-3FB9-A94C-8747-9472CFF95595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DD7439-D50F-2242-8524-1D2CE9F20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C4FA64-A3EB-EC41-B9BF-EE925263D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8664-9CF2-4841-9AD8-EBBFF071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99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771D2-1D31-A24B-A5A8-5D3683319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Semaine du 18 au 22 janvier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4E7919-0DCE-5641-92D2-82E02B1F8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62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0D8694-9DFF-7E42-B03C-F5208F18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17048AB-DCF0-1541-8C72-BF026F109A4E}"/>
              </a:ext>
            </a:extLst>
          </p:cNvPr>
          <p:cNvSpPr txBox="1"/>
          <p:nvPr/>
        </p:nvSpPr>
        <p:spPr>
          <a:xfrm>
            <a:off x="4149969" y="596118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 ANNIVERSAIRE  !!!</a:t>
            </a:r>
          </a:p>
        </p:txBody>
      </p:sp>
    </p:spTree>
    <p:extLst>
      <p:ext uri="{BB962C8B-B14F-4D97-AF65-F5344CB8AC3E}">
        <p14:creationId xmlns:p14="http://schemas.microsoft.com/office/powerpoint/2010/main" val="88266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lancher, enfant, personne, intérieur&#10;&#10;Description générée automatiquement">
            <a:extLst>
              <a:ext uri="{FF2B5EF4-FFF2-40B4-BE49-F238E27FC236}">
                <a16:creationId xmlns:a16="http://schemas.microsoft.com/office/drawing/2014/main" id="{0FBBFC30-9D59-754C-A6BD-744CB607D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3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3" name="Image 2" descr="Une image contenant plancher, intérieur, personne, enfant&#10;&#10;Description générée automatiquement">
            <a:extLst>
              <a:ext uri="{FF2B5EF4-FFF2-40B4-BE49-F238E27FC236}">
                <a16:creationId xmlns:a16="http://schemas.microsoft.com/office/drawing/2014/main" id="{3B3E144D-F24F-6B4A-BE6A-BA97C6D4F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2" r="2121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13" name="Image 12" descr="Une image contenant plancher, enfant, personne, intérieur&#10;&#10;Description générée automatiquement">
            <a:extLst>
              <a:ext uri="{FF2B5EF4-FFF2-40B4-BE49-F238E27FC236}">
                <a16:creationId xmlns:a16="http://schemas.microsoft.com/office/drawing/2014/main" id="{4F3EEDAF-54E9-7B43-9D74-8328773EF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73" r="146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Image 8" descr="Une image contenant personne, plancher, intérieur, enfant&#10;&#10;Description générée automatiquement">
            <a:extLst>
              <a:ext uri="{FF2B5EF4-FFF2-40B4-BE49-F238E27FC236}">
                <a16:creationId xmlns:a16="http://schemas.microsoft.com/office/drawing/2014/main" id="{D378F3EC-9B63-7540-BA98-E8F0DBC23D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1" name="Image 10" descr="Une image contenant enfant, plancher, intérieur, petit&#10;&#10;Description générée automatiquement">
            <a:extLst>
              <a:ext uri="{FF2B5EF4-FFF2-40B4-BE49-F238E27FC236}">
                <a16:creationId xmlns:a16="http://schemas.microsoft.com/office/drawing/2014/main" id="{F438BEB6-5411-9B4C-9BD8-7150D24D86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74" r="2219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7" name="Image 6" descr="Une image contenant plancher, enfant, intérieur, garçon&#10;&#10;Description générée automatiquement">
            <a:extLst>
              <a:ext uri="{FF2B5EF4-FFF2-40B4-BE49-F238E27FC236}">
                <a16:creationId xmlns:a16="http://schemas.microsoft.com/office/drawing/2014/main" id="{F0067F35-9CFA-1040-A2D9-EB82474690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6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lancher, intérieur, enfant, mur&#10;&#10;Description générée automatiquement">
            <a:extLst>
              <a:ext uri="{FF2B5EF4-FFF2-40B4-BE49-F238E27FC236}">
                <a16:creationId xmlns:a16="http://schemas.microsoft.com/office/drawing/2014/main" id="{B761419D-243B-DB4E-A5E3-9415C5BEA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7" r="3475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1" name="Image 10" descr="Une image contenant plancher, intérieur, personne&#10;&#10;Description générée automatiquement">
            <a:extLst>
              <a:ext uri="{FF2B5EF4-FFF2-40B4-BE49-F238E27FC236}">
                <a16:creationId xmlns:a16="http://schemas.microsoft.com/office/drawing/2014/main" id="{FBDEBFEA-6DE8-5C46-8DEB-EC20B0D8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7" r="2586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Image 4" descr="Une image contenant personne, plancher, enfant, intérieur&#10;&#10;Description générée automatiquement">
            <a:extLst>
              <a:ext uri="{FF2B5EF4-FFF2-40B4-BE49-F238E27FC236}">
                <a16:creationId xmlns:a16="http://schemas.microsoft.com/office/drawing/2014/main" id="{26F2057C-0128-AD43-A682-D253DC60E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2" r="646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Image 6" descr="Une image contenant plancher, intérieur, enfant, personne&#10;&#10;Description générée automatiquement">
            <a:extLst>
              <a:ext uri="{FF2B5EF4-FFF2-40B4-BE49-F238E27FC236}">
                <a16:creationId xmlns:a16="http://schemas.microsoft.com/office/drawing/2014/main" id="{7977FE1A-0792-044F-A660-178039728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3" name="Image 12" descr="Une image contenant plancher, personne, intérieur, enfant&#10;&#10;Description générée automatiquement">
            <a:extLst>
              <a:ext uri="{FF2B5EF4-FFF2-40B4-BE49-F238E27FC236}">
                <a16:creationId xmlns:a16="http://schemas.microsoft.com/office/drawing/2014/main" id="{347DE0A5-0D2F-5447-8E4F-96E22B26F0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Image 2" descr="Une image contenant plancher, intérieur, personne, enfant&#10;&#10;Description générée automatiquement">
            <a:extLst>
              <a:ext uri="{FF2B5EF4-FFF2-40B4-BE49-F238E27FC236}">
                <a16:creationId xmlns:a16="http://schemas.microsoft.com/office/drawing/2014/main" id="{5375BDDC-69DB-F044-A864-3F895C0F6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34" r="469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enfant, plancher, petit&#10;&#10;Description générée automatiquement">
            <a:extLst>
              <a:ext uri="{FF2B5EF4-FFF2-40B4-BE49-F238E27FC236}">
                <a16:creationId xmlns:a16="http://schemas.microsoft.com/office/drawing/2014/main" id="{731CDFD3-44DA-F54C-AC14-1CBEEBB2F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" r="11077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7" name="Image 6" descr="Une image contenant personne, plancher, enfant, intérieur&#10;&#10;Description générée automatiquement">
            <a:extLst>
              <a:ext uri="{FF2B5EF4-FFF2-40B4-BE49-F238E27FC236}">
                <a16:creationId xmlns:a16="http://schemas.microsoft.com/office/drawing/2014/main" id="{5E132B12-3C71-E340-97CE-20E06219D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E4ADF2-AB59-384F-9D8B-CBBAC297D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3" name="Image 12" descr="Une image contenant plancher, intérieur, enfant, garçon&#10;&#10;Description générée automatiquement">
            <a:extLst>
              <a:ext uri="{FF2B5EF4-FFF2-40B4-BE49-F238E27FC236}">
                <a16:creationId xmlns:a16="http://schemas.microsoft.com/office/drawing/2014/main" id="{FB4306AE-74BC-F742-AC98-A3961D58D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7" r="9836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plancher, intérieur, enfant, petit&#10;&#10;Description générée automatiquement">
            <a:extLst>
              <a:ext uri="{FF2B5EF4-FFF2-40B4-BE49-F238E27FC236}">
                <a16:creationId xmlns:a16="http://schemas.microsoft.com/office/drawing/2014/main" id="{B3102024-F2F8-1445-9137-E666F1973E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99" r="579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1" name="Image 10" descr="Une image contenant intérieur, personne, enfant, plancher&#10;&#10;Description générée automatiquement">
            <a:extLst>
              <a:ext uri="{FF2B5EF4-FFF2-40B4-BE49-F238E27FC236}">
                <a16:creationId xmlns:a16="http://schemas.microsoft.com/office/drawing/2014/main" id="{77BD286E-E179-4849-8E24-258964B36F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2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plancher, intérieur, personne, garçon&#10;&#10;Description générée automatiquement">
            <a:extLst>
              <a:ext uri="{FF2B5EF4-FFF2-40B4-BE49-F238E27FC236}">
                <a16:creationId xmlns:a16="http://schemas.microsoft.com/office/drawing/2014/main" id="{CE6FC2C0-E8A5-7242-8C6C-83D9E1210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r="-1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3" name="Image 12" descr="Une image contenant plancher, personne, intérieur, mur&#10;&#10;Description générée automatiquement">
            <a:extLst>
              <a:ext uri="{FF2B5EF4-FFF2-40B4-BE49-F238E27FC236}">
                <a16:creationId xmlns:a16="http://schemas.microsoft.com/office/drawing/2014/main" id="{D2C76BE8-BB47-A849-9E82-7FEC77ACA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5" name="Image 4" descr="Une image contenant plancher, intérieur, enfant, garçon&#10;&#10;Description générée automatiquement">
            <a:extLst>
              <a:ext uri="{FF2B5EF4-FFF2-40B4-BE49-F238E27FC236}">
                <a16:creationId xmlns:a16="http://schemas.microsoft.com/office/drawing/2014/main" id="{D645DADD-3A8C-0241-A13A-F1E51EF70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Image 8" descr="Une image contenant enfant, garçon, plancher, jeune&#10;&#10;Description générée automatiquement">
            <a:extLst>
              <a:ext uri="{FF2B5EF4-FFF2-40B4-BE49-F238E27FC236}">
                <a16:creationId xmlns:a16="http://schemas.microsoft.com/office/drawing/2014/main" id="{AC602D58-1B7E-B444-A99C-484A1B645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7" name="Image 6" descr="Une image contenant personne, mur, plancher, intérieur&#10;&#10;Description générée automatiquement">
            <a:extLst>
              <a:ext uri="{FF2B5EF4-FFF2-40B4-BE49-F238E27FC236}">
                <a16:creationId xmlns:a16="http://schemas.microsoft.com/office/drawing/2014/main" id="{4FBF2A45-4745-7247-88A2-8A65FC04A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Image 2" descr="Une image contenant plancher, intérieur, personne, jeune&#10;&#10;Description générée automatiquement">
            <a:extLst>
              <a:ext uri="{FF2B5EF4-FFF2-40B4-BE49-F238E27FC236}">
                <a16:creationId xmlns:a16="http://schemas.microsoft.com/office/drawing/2014/main" id="{FEE23C43-9C71-C148-A0DC-D5F8092F72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0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plancher, enfant, personne, intérieur&#10;&#10;Description générée automatiquement">
            <a:extLst>
              <a:ext uri="{FF2B5EF4-FFF2-40B4-BE49-F238E27FC236}">
                <a16:creationId xmlns:a16="http://schemas.microsoft.com/office/drawing/2014/main" id="{DD528DE2-23B5-B747-9B2C-40D0B0DFB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3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Image 4" descr="Une image contenant enfant, personne, plancher, intérieur&#10;&#10;Description générée automatiquement">
            <a:extLst>
              <a:ext uri="{FF2B5EF4-FFF2-40B4-BE49-F238E27FC236}">
                <a16:creationId xmlns:a16="http://schemas.microsoft.com/office/drawing/2014/main" id="{AE68B61C-FDC4-A44C-BF6E-CD5F5F6FB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9" name="Image 8" descr="Une image contenant enfant, plancher, intérieur, personne&#10;&#10;Description générée automatiquement">
            <a:extLst>
              <a:ext uri="{FF2B5EF4-FFF2-40B4-BE49-F238E27FC236}">
                <a16:creationId xmlns:a16="http://schemas.microsoft.com/office/drawing/2014/main" id="{325E9AFD-28F9-BE4A-B6FC-0133B78B4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1" name="Image 10" descr="Une image contenant enfant, intérieur, plancher, personne&#10;&#10;Description générée automatiquement">
            <a:extLst>
              <a:ext uri="{FF2B5EF4-FFF2-40B4-BE49-F238E27FC236}">
                <a16:creationId xmlns:a16="http://schemas.microsoft.com/office/drawing/2014/main" id="{9F97E725-001B-8F47-837A-4F2F736241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84" r="-2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7" name="Image 6" descr="Une image contenant plancher, personne, enfant, intérieur&#10;&#10;Description générée automatiquement">
            <a:extLst>
              <a:ext uri="{FF2B5EF4-FFF2-40B4-BE49-F238E27FC236}">
                <a16:creationId xmlns:a16="http://schemas.microsoft.com/office/drawing/2014/main" id="{8480120F-B351-584C-85FB-2007F7530B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09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3" name="Image 2" descr="Une image contenant plancher, intérieur, enfant, assis&#10;&#10;Description générée automatiquement">
            <a:extLst>
              <a:ext uri="{FF2B5EF4-FFF2-40B4-BE49-F238E27FC236}">
                <a16:creationId xmlns:a16="http://schemas.microsoft.com/office/drawing/2014/main" id="{7C8CD30C-D4DF-0041-86F1-F05DE886A6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27" r="-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5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 descr="Une image contenant personne, enfant, plancher, garçon&#10;&#10;Description générée automatiquement">
            <a:extLst>
              <a:ext uri="{FF2B5EF4-FFF2-40B4-BE49-F238E27FC236}">
                <a16:creationId xmlns:a16="http://schemas.microsoft.com/office/drawing/2014/main" id="{8AF4A1FB-379A-564E-AE4F-833689832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r="8166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9" name="Image 18" descr="Une image contenant plancher, enfant, intérieur, personne&#10;&#10;Description générée automatiquement">
            <a:extLst>
              <a:ext uri="{FF2B5EF4-FFF2-40B4-BE49-F238E27FC236}">
                <a16:creationId xmlns:a16="http://schemas.microsoft.com/office/drawing/2014/main" id="{4C345889-EDE1-4846-BCBF-68F6ABB78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21" name="Image 20" descr="Une image contenant enfant, personne, garçon, intérieur&#10;&#10;Description générée automatiquement">
            <a:extLst>
              <a:ext uri="{FF2B5EF4-FFF2-40B4-BE49-F238E27FC236}">
                <a16:creationId xmlns:a16="http://schemas.microsoft.com/office/drawing/2014/main" id="{C0BE44EE-368C-2441-ABC6-FF875D0D7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5" name="Image 14" descr="Une image contenant personne, intérieur, plancher, enfant&#10;&#10;Description générée automatiquement">
            <a:extLst>
              <a:ext uri="{FF2B5EF4-FFF2-40B4-BE49-F238E27FC236}">
                <a16:creationId xmlns:a16="http://schemas.microsoft.com/office/drawing/2014/main" id="{0534DFE3-742B-F44E-87C9-91554B7D36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83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DF6E9DA-B730-654B-8F02-E8AC214A26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80" r="5713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23" name="Image 22" descr="Une image contenant personne, enfant, plancher, garçon&#10;&#10;Description générée automatiquement">
            <a:extLst>
              <a:ext uri="{FF2B5EF4-FFF2-40B4-BE49-F238E27FC236}">
                <a16:creationId xmlns:a16="http://schemas.microsoft.com/office/drawing/2014/main" id="{010F86FA-D623-A440-B2D6-DC9E5A3AEF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0" r="9965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plancher, intérieur, personne&#10;&#10;Description générée automatiquement">
            <a:extLst>
              <a:ext uri="{FF2B5EF4-FFF2-40B4-BE49-F238E27FC236}">
                <a16:creationId xmlns:a16="http://schemas.microsoft.com/office/drawing/2014/main" id="{6993D2F6-9994-1F43-BAAB-F4E624C9B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6" r="8046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3" name="Image 2" descr="Une image contenant intérieur, personne, plancher, enfant&#10;&#10;Description générée automatiquement">
            <a:extLst>
              <a:ext uri="{FF2B5EF4-FFF2-40B4-BE49-F238E27FC236}">
                <a16:creationId xmlns:a16="http://schemas.microsoft.com/office/drawing/2014/main" id="{0DD32095-6F08-E147-8DE9-51A903153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" r="8770" b="-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7" name="Image 6" descr="Une image contenant enfant, personne, plancher, intérieur&#10;&#10;Description générée automatiquement">
            <a:extLst>
              <a:ext uri="{FF2B5EF4-FFF2-40B4-BE49-F238E27FC236}">
                <a16:creationId xmlns:a16="http://schemas.microsoft.com/office/drawing/2014/main" id="{2839E2FE-5E64-1B4C-AC52-BABB15258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61" r="22078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9" name="Image 8" descr="Une image contenant personne, intérieur, enfant, plancher&#10;&#10;Description générée automatiquement">
            <a:extLst>
              <a:ext uri="{FF2B5EF4-FFF2-40B4-BE49-F238E27FC236}">
                <a16:creationId xmlns:a16="http://schemas.microsoft.com/office/drawing/2014/main" id="{EB872DB7-310C-E04D-9EF8-0EC3B415AD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22" r="301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1" name="Image 10" descr="Une image contenant personne, plancher, intérieur, enfant&#10;&#10;Description générée automatiquement">
            <a:extLst>
              <a:ext uri="{FF2B5EF4-FFF2-40B4-BE49-F238E27FC236}">
                <a16:creationId xmlns:a16="http://schemas.microsoft.com/office/drawing/2014/main" id="{1FBCEF1D-DD55-F946-BAE3-71F7331413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54" r="5272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4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Macintosh PowerPoint</Application>
  <PresentationFormat>Grand écran</PresentationFormat>
  <Paragraphs>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Semaine du 18 au 22 janvier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du 18 au 22 janvier</dc:title>
  <dc:creator>Dominique DUFOYER</dc:creator>
  <cp:lastModifiedBy>Dominique DUFOYER</cp:lastModifiedBy>
  <cp:revision>1</cp:revision>
  <dcterms:created xsi:type="dcterms:W3CDTF">2021-01-20T17:43:04Z</dcterms:created>
  <dcterms:modified xsi:type="dcterms:W3CDTF">2021-01-20T17:47:45Z</dcterms:modified>
</cp:coreProperties>
</file>