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A38AB-EF44-4147-9A51-1A66DCD64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CC1D76-E7C6-B849-A9E1-9780D2A79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16B205-F655-7E47-B59A-454D2425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7C609-EDA6-2048-999C-CB546008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2503E-8474-5D4D-ADD6-145D0048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9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FFAC2-E1A1-C848-8F19-D3D3F42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075C8D-F5BB-8341-AABE-109E352F4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8665F-2815-154D-A206-7B574602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EA24F-C526-6D41-87C4-8650229D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C6690E-2D62-D844-8052-EFB3F5DA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3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AE9FE-C7ED-C64F-A089-E842A1BC3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B7D134-3330-3749-8447-68845E38B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9E4DA-4120-9E4E-A9D6-20D7E2B7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1DCCE3-72B9-2346-B50D-AA7CD602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BCEA6-375A-DD40-894D-EFC0761D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6D6B4-9D7E-5942-B9CB-C76AC810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C91DC-3E37-EC4A-9314-0A611B52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27762-E5CC-9D47-851C-3F5805C5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AA969A-45DA-7946-9C64-B450B234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7A1FD-94A2-4244-A8F6-2BCBCAF1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3998F-770C-DA43-9173-77D324AC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96C875-9125-6340-B483-7456B37F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AFF9B-9A1E-494D-AFF2-CB046685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96F95-0419-EC48-9E5C-0F5DB393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3C811-01E9-2647-BA3F-DE4A450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1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0F092-30C6-8A4A-9798-5AF8A331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6A5D27-9606-B64C-942C-1AE9112C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815156-509F-D64E-977D-A38D0F5A6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9D843C-6CC9-324B-9FDB-F21D1373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B04A78-BEDB-2744-9D5C-A7708308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18EEAB-1B46-CE43-ADCE-417D0584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02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29B14-8380-F64E-925C-BD74934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34AA9-2DFD-2E49-8D0C-B6F99590F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09909F-9FB5-0147-AD9A-C4DAC921A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7A6361-EF24-4B4A-B7D7-3204CAC6B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A7B538-AD24-0C45-BB22-C36ACB92C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599F87-9416-2A4F-A877-0E0D5982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2BA7A8-3FE7-014C-9CCF-FFED1300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8CB246-CEE8-8148-AB7F-A3923029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3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C3652-B518-5D4E-B7C5-8F57E656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709E46-EE29-3E40-BFCC-1F9BBC8E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68879B-0459-D245-A7D4-74EDCF92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F7DB24-4356-B746-AE8E-DE2451D3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85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815F8A-A419-3F4C-AE24-885984F4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0514AA-B2D4-E146-8190-FD34D83D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8CB980-EE1C-ED4A-A9DE-A367191A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75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57B63-F1AB-134F-A6BC-D49F714B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A260F-5B93-CE44-8ECD-13BD260C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2ED07C-D122-7046-B4D0-BF01981C9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948099-A9CB-164B-AD9A-2C10C2CC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A567B-B9FD-1F47-9F58-C2DCEA65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9739B-FE00-714C-A557-135CD7EB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5CD51-059B-8440-AFAE-9BBA383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14D9C1-3D3C-2F4C-A7CC-305A893D6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1D25B5-7C0A-B044-B935-394CCEA21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C1E199-1FCF-AF42-AEBF-780F8523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EAB7FC-A217-F445-9E48-6744DF06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0C41B4-57C5-3242-920C-AD1F5C04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6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84D420-8F8E-F740-BC6D-53881E16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DC50B5-2F12-4E48-BE2E-B7F9FBAE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B460F-E078-9C4F-BE36-D6AAD77AA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3972-748E-324C-8036-8F1EF4837B72}" type="datetimeFigureOut">
              <a:rPr lang="fr-FR" smtClean="0"/>
              <a:t>18/01/2022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49736-BEDF-6B43-9A60-A7C4823AC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BC193E-2BAA-AD4C-90DC-57BF8F39C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1369-8F58-B548-A174-6C534691A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11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1B5E1-7FD3-164A-BEF2-30C0D1053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moufle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31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5A87CF-FD85-FD48-9B2E-B94CCB4A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3" y="643466"/>
            <a:ext cx="61900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A8999C69-D364-F94B-B4B9-E18BA0AC8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5" b="27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mammifère, chat domestique&#10;&#10;Description générée automatiquement">
            <a:extLst>
              <a:ext uri="{FF2B5EF4-FFF2-40B4-BE49-F238E27FC236}">
                <a16:creationId xmlns:a16="http://schemas.microsoft.com/office/drawing/2014/main" id="{E2E5AE1E-0377-0D49-9915-972AC6EF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97" y="0"/>
            <a:ext cx="9300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A0BD1C-CC7B-8A4A-9B4C-7AA7163A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EBB6FF-050C-3149-B30D-03AE0FE8F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78" b="11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4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E258CC-7459-4C46-93EE-623B1B1DE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1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E070612A-0D3E-9842-A000-BFF119231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B17A54-CB43-3A43-9416-A1517A547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0" r="-1" b="1195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493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8F2E0E-AB1B-A04D-886C-C6B14A810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87" b="211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579038-DD17-0B43-8677-FF8B1077B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95B618F-BDC2-3143-B6E4-6F9E28AB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5" b="20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4B4B1F-3556-0F4B-99BC-F70DE4193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81" b="61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3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FF0C02EF-E2B6-3549-B551-B5FB59D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12" b="182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texte, sac&#10;&#10;Description générée automatiquement">
            <a:extLst>
              <a:ext uri="{FF2B5EF4-FFF2-40B4-BE49-F238E27FC236}">
                <a16:creationId xmlns:a16="http://schemas.microsoft.com/office/drawing/2014/main" id="{F16A59A5-339C-2B42-95AC-6F52DF766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99" r="-1" b="1778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85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orange&#10;&#10;Description générée automatiquement">
            <a:extLst>
              <a:ext uri="{FF2B5EF4-FFF2-40B4-BE49-F238E27FC236}">
                <a16:creationId xmlns:a16="http://schemas.microsoft.com/office/drawing/2014/main" id="{A93228A0-E8E8-0243-94BA-1D927C2FC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65" b="136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1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DF63FF-FBB4-1E4A-A050-814CB8B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15" b="96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Macintosh PowerPoint</Application>
  <PresentationFormat>Grand écran</PresentationFormat>
  <Paragraphs>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La moufle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moufle </dc:title>
  <dc:creator>Dominique DUFOYER</dc:creator>
  <cp:lastModifiedBy>Dominique DUFOYER</cp:lastModifiedBy>
  <cp:revision>1</cp:revision>
  <dcterms:created xsi:type="dcterms:W3CDTF">2022-01-18T11:15:07Z</dcterms:created>
  <dcterms:modified xsi:type="dcterms:W3CDTF">2022-01-18T11:26:01Z</dcterms:modified>
</cp:coreProperties>
</file>