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90" d="100"/>
          <a:sy n="90" d="100"/>
        </p:scale>
        <p:origin x="23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6739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89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4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58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31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2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01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4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7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‹N°›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45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‹N°›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501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3/6/24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57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2" r:id="rId10"/>
    <p:sldLayoutId id="214748372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2EC32AE-E4F8-4BC6-BEF2-B48BDD157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0EC23B-BE0A-6B25-E130-35FAAC675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0863" y="1079500"/>
            <a:ext cx="3882286" cy="2138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/>
              <a:t>Semaine du 4 au 8 mars chez les TPS-PS</a:t>
            </a:r>
          </a:p>
        </p:txBody>
      </p:sp>
      <p:pic>
        <p:nvPicPr>
          <p:cNvPr id="15" name="Picture 3" descr="Une pleine lune rouge">
            <a:extLst>
              <a:ext uri="{FF2B5EF4-FFF2-40B4-BE49-F238E27FC236}">
                <a16:creationId xmlns:a16="http://schemas.microsoft.com/office/drawing/2014/main" id="{31D4F56D-5605-853A-A0FE-A2A369C9B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" r="29409" b="-1"/>
          <a:stretch/>
        </p:blipFill>
        <p:spPr>
          <a:xfrm>
            <a:off x="20" y="10"/>
            <a:ext cx="7211993" cy="685799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C822-2379-4749-95C7-3CDA93294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2006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0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 descr="Une image contenant pneu, transport, Pièce auto, Caoutchouc synthétique&#10;&#10;Description générée automatiquement">
            <a:extLst>
              <a:ext uri="{FF2B5EF4-FFF2-40B4-BE49-F238E27FC236}">
                <a16:creationId xmlns:a16="http://schemas.microsoft.com/office/drawing/2014/main" id="{B1FDFE96-2E8A-9505-7874-AF4580466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02" r="5" b="1600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Image 6" descr="Une image contenant Dessin d’enfant&#10;&#10;Description générée automatiquement">
            <a:extLst>
              <a:ext uri="{FF2B5EF4-FFF2-40B4-BE49-F238E27FC236}">
                <a16:creationId xmlns:a16="http://schemas.microsoft.com/office/drawing/2014/main" id="{7E5EBB2A-EC8F-5977-BADA-6CB921CFA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9" r="-4" b="-4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9" name="Image 8" descr="Une image contenant Plat, cercle, assiette, vaisselle&#10;&#10;Description générée automatiquement">
            <a:extLst>
              <a:ext uri="{FF2B5EF4-FFF2-40B4-BE49-F238E27FC236}">
                <a16:creationId xmlns:a16="http://schemas.microsoft.com/office/drawing/2014/main" id="{9EAA3182-1C04-B489-7E0F-F637C5858C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3" r="4" b="6379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3" name="Image 12" descr="Une image contenant balle, football, sphère, équipement sportif&#10;&#10;Description générée automatiquement">
            <a:extLst>
              <a:ext uri="{FF2B5EF4-FFF2-40B4-BE49-F238E27FC236}">
                <a16:creationId xmlns:a16="http://schemas.microsoft.com/office/drawing/2014/main" id="{A2DFECC3-B814-A325-7AD3-D072F47519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84" r="5" b="5254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Image 4" descr="Une image contenant ustensile de cuisine, Plats et corbeilles, porcelaine, ustensiles de cuisine&#10;&#10;Description générée automatiquement">
            <a:extLst>
              <a:ext uri="{FF2B5EF4-FFF2-40B4-BE49-F238E27FC236}">
                <a16:creationId xmlns:a16="http://schemas.microsoft.com/office/drawing/2014/main" id="{CC293111-4FC1-F45E-059C-7B5F74A0F9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" b="13773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3" name="Image 2" descr="Une image contenant dessin humoristique, art&#10;&#10;Description générée automatiquement">
            <a:extLst>
              <a:ext uri="{FF2B5EF4-FFF2-40B4-BE49-F238E27FC236}">
                <a16:creationId xmlns:a16="http://schemas.microsoft.com/office/drawing/2014/main" id="{909A04D7-789B-B291-A1F4-2DF1E48B9D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49" r="28829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95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Prise électrique, intérieur, mur, blanc&#10;&#10;Description générée automatiquement">
            <a:extLst>
              <a:ext uri="{FF2B5EF4-FFF2-40B4-BE49-F238E27FC236}">
                <a16:creationId xmlns:a16="http://schemas.microsoft.com/office/drawing/2014/main" id="{E1905EFB-0A89-DC2D-1983-3A4CEFBE1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90" r="2" b="23399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5" name="Image 4" descr="Une image contenant orange&#10;&#10;Description générée automatiquement">
            <a:extLst>
              <a:ext uri="{FF2B5EF4-FFF2-40B4-BE49-F238E27FC236}">
                <a16:creationId xmlns:a16="http://schemas.microsoft.com/office/drawing/2014/main" id="{DE68ED66-D54A-E411-D8F7-99318A8B3D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44" r="2" b="19324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3" name="Image 2" descr="Une image contenant cercle, jaune, frisbee, intérieur&#10;&#10;Description générée automatiquement">
            <a:extLst>
              <a:ext uri="{FF2B5EF4-FFF2-40B4-BE49-F238E27FC236}">
                <a16:creationId xmlns:a16="http://schemas.microsoft.com/office/drawing/2014/main" id="{E1248477-AED5-5F48-4051-9EC39ED63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64" r="2" b="18905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9" name="Image 8" descr="Une image contenant en bois, intérieur&#10;&#10;Description générée automatiquement">
            <a:extLst>
              <a:ext uri="{FF2B5EF4-FFF2-40B4-BE49-F238E27FC236}">
                <a16:creationId xmlns:a16="http://schemas.microsoft.com/office/drawing/2014/main" id="{C9F6B846-444F-9118-58D8-F11351AA59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523" r="1" b="17737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21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habits, personne, intérieur, mur&#10;&#10;Description générée automatiquement">
            <a:extLst>
              <a:ext uri="{FF2B5EF4-FFF2-40B4-BE49-F238E27FC236}">
                <a16:creationId xmlns:a16="http://schemas.microsoft.com/office/drawing/2014/main" id="{7C823F12-0B51-451C-6FD7-E7EAAB540F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06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3" name="Image 12" descr="Une image contenant intérieur, habits, personne, mur&#10;&#10;Description générée automatiquement">
            <a:extLst>
              <a:ext uri="{FF2B5EF4-FFF2-40B4-BE49-F238E27FC236}">
                <a16:creationId xmlns:a16="http://schemas.microsoft.com/office/drawing/2014/main" id="{40EDB078-DA39-3B60-99DD-AF76AD77B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5" r="4855" b="4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7" name="Image 6" descr="Une image contenant habits, personne, chaussures, mur&#10;&#10;Description générée automatiquement">
            <a:extLst>
              <a:ext uri="{FF2B5EF4-FFF2-40B4-BE49-F238E27FC236}">
                <a16:creationId xmlns:a16="http://schemas.microsoft.com/office/drawing/2014/main" id="{FF7B07E5-81EE-538E-ACEB-643E51D71D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264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9" name="Image 8" descr="Une image contenant habits, jeune enfant, chaussures, personne&#10;&#10;Description générée automatiquement">
            <a:extLst>
              <a:ext uri="{FF2B5EF4-FFF2-40B4-BE49-F238E27FC236}">
                <a16:creationId xmlns:a16="http://schemas.microsoft.com/office/drawing/2014/main" id="{31E24525-A0E1-2F8F-4141-273CA02F53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406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" name="Image 2" descr="Une image contenant habits, personne, intérieur, mur&#10;&#10;Description générée automatiquement">
            <a:extLst>
              <a:ext uri="{FF2B5EF4-FFF2-40B4-BE49-F238E27FC236}">
                <a16:creationId xmlns:a16="http://schemas.microsoft.com/office/drawing/2014/main" id="{67DA795B-D7EE-8924-110A-228CBC3817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89" r="6231" b="4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11" name="Image 10" descr="Une image contenant habits, jeune enfant, personne, Visage humain&#10;&#10;Description générée automatiquement">
            <a:extLst>
              <a:ext uri="{FF2B5EF4-FFF2-40B4-BE49-F238E27FC236}">
                <a16:creationId xmlns:a16="http://schemas.microsoft.com/office/drawing/2014/main" id="{E4710E04-0E3B-6D43-A2AA-6FFCE6F49A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52" r="-3" b="-3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9996794-E898-4EC5-BC00-C09AB97EE79E}"/>
              </a:ext>
            </a:extLst>
          </p:cNvPr>
          <p:cNvSpPr txBox="1"/>
          <p:nvPr/>
        </p:nvSpPr>
        <p:spPr>
          <a:xfrm>
            <a:off x="185738" y="-455155"/>
            <a:ext cx="405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la salle de motricité</a:t>
            </a:r>
          </a:p>
        </p:txBody>
      </p:sp>
    </p:spTree>
    <p:extLst>
      <p:ext uri="{BB962C8B-B14F-4D97-AF65-F5344CB8AC3E}">
        <p14:creationId xmlns:p14="http://schemas.microsoft.com/office/powerpoint/2010/main" val="2177584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Image 12" descr="Une image contenant habits, personne, chaussures, mur&#10;&#10;Description générée automatiquement">
            <a:extLst>
              <a:ext uri="{FF2B5EF4-FFF2-40B4-BE49-F238E27FC236}">
                <a16:creationId xmlns:a16="http://schemas.microsoft.com/office/drawing/2014/main" id="{F9D9A30C-A9F1-0BAD-9E38-EBDCFE517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40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C7C7F4-7BD2-F88B-ECB6-3D25B7CE82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1" name="Image 10" descr="Une image contenant chaussures, habits, personne, intérieur&#10;&#10;Description générée automatiquement">
            <a:extLst>
              <a:ext uri="{FF2B5EF4-FFF2-40B4-BE49-F238E27FC236}">
                <a16:creationId xmlns:a16="http://schemas.microsoft.com/office/drawing/2014/main" id="{A26E8377-0761-1043-797F-C4117867CA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4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fleur, plante d’intérieur, plein air, jardin&#10;&#10;Description générée automatiquement">
            <a:extLst>
              <a:ext uri="{FF2B5EF4-FFF2-40B4-BE49-F238E27FC236}">
                <a16:creationId xmlns:a16="http://schemas.microsoft.com/office/drawing/2014/main" id="{D2AA4F8A-EF30-908D-BBC6-50E17198E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9" r="16601"/>
          <a:stretch/>
        </p:blipFill>
        <p:spPr>
          <a:xfrm>
            <a:off x="717006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50A2DA-FC3C-4E59-9724-29CF2777D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AC8E2FC8-6AC1-5E4B-676C-5854B06673AA}"/>
              </a:ext>
            </a:extLst>
          </p:cNvPr>
          <p:cNvSpPr txBox="1"/>
          <p:nvPr/>
        </p:nvSpPr>
        <p:spPr>
          <a:xfrm>
            <a:off x="7112369" y="2877018"/>
            <a:ext cx="4078800" cy="2901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spc="50">
                <a:solidFill>
                  <a:schemeClr val="tx1">
                    <a:alpha val="60000"/>
                  </a:schemeClr>
                </a:solidFill>
              </a:rPr>
              <a:t>Des petites fleurs poussent dans le jardin…</a:t>
            </a:r>
          </a:p>
        </p:txBody>
      </p:sp>
    </p:spTree>
    <p:extLst>
      <p:ext uri="{BB962C8B-B14F-4D97-AF65-F5344CB8AC3E}">
        <p14:creationId xmlns:p14="http://schemas.microsoft.com/office/powerpoint/2010/main" val="1099312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 8" descr="Une image contenant habits, personne, Visage humain, jeune enfant&#10;&#10;Description générée automatiquement">
            <a:extLst>
              <a:ext uri="{FF2B5EF4-FFF2-40B4-BE49-F238E27FC236}">
                <a16:creationId xmlns:a16="http://schemas.microsoft.com/office/drawing/2014/main" id="{2FFE5B1B-02F8-6D9D-8280-D40500E33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61" r="2" b="18979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5" name="Image 4" descr="Une image contenant habits, personne, intérieur, garçon&#10;&#10;Description générée automatiquement">
            <a:extLst>
              <a:ext uri="{FF2B5EF4-FFF2-40B4-BE49-F238E27FC236}">
                <a16:creationId xmlns:a16="http://schemas.microsoft.com/office/drawing/2014/main" id="{20C3F711-D1FB-DB4D-28C6-745640DD7F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17" r="2" b="6323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3" name="Image 2" descr="Une image contenant habits, intérieur, table, Apprentissage&#10;&#10;Description générée automatiquement">
            <a:extLst>
              <a:ext uri="{FF2B5EF4-FFF2-40B4-BE49-F238E27FC236}">
                <a16:creationId xmlns:a16="http://schemas.microsoft.com/office/drawing/2014/main" id="{C293409D-6E91-E428-6142-08DE53C19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79" r="2" b="14360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7" name="Image 6" descr="Une image contenant personne, habits, Visage humain, intérieur&#10;&#10;Description générée automatiquement">
            <a:extLst>
              <a:ext uri="{FF2B5EF4-FFF2-40B4-BE49-F238E27FC236}">
                <a16:creationId xmlns:a16="http://schemas.microsoft.com/office/drawing/2014/main" id="{4027BDD2-A1CA-DC84-FD55-9302555DE4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25039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98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279C8A1-C4E4-4DE9-934E-91221AC99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A4A8E2-912D-4A3D-AEA6-07D679186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7" y="0"/>
            <a:ext cx="386715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3" name="Image 2" descr="Une image contenant gâteau d’anniversaire, personne, jeune enfant, habits&#10;&#10;Description générée automatiquement">
            <a:extLst>
              <a:ext uri="{FF2B5EF4-FFF2-40B4-BE49-F238E27FC236}">
                <a16:creationId xmlns:a16="http://schemas.microsoft.com/office/drawing/2014/main" id="{F301B102-9D0D-C7BE-9C3E-0A3A067EE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27" y="540033"/>
            <a:ext cx="1631745" cy="2754000"/>
          </a:xfrm>
          <a:prstGeom prst="rect">
            <a:avLst/>
          </a:prstGeom>
        </p:spPr>
      </p:pic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26C7ED5D-77C4-4564-8B1A-E55609CF4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57986" y="1964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habits, personne, Visage humain, garçon&#10;&#10;Description générée automatiquement">
            <a:extLst>
              <a:ext uri="{FF2B5EF4-FFF2-40B4-BE49-F238E27FC236}">
                <a16:creationId xmlns:a16="http://schemas.microsoft.com/office/drawing/2014/main" id="{D8F9DE20-79FA-68EA-74B6-DB8D0F1B9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3702141"/>
            <a:ext cx="2768400" cy="24777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A2C392D-26D0-5C58-9C80-1C2C25CDB204}"/>
              </a:ext>
            </a:extLst>
          </p:cNvPr>
          <p:cNvSpPr txBox="1"/>
          <p:nvPr/>
        </p:nvSpPr>
        <p:spPr>
          <a:xfrm>
            <a:off x="4868986" y="2413468"/>
            <a:ext cx="6318000" cy="3365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spc="50">
                <a:solidFill>
                  <a:schemeClr val="tx1">
                    <a:alpha val="60000"/>
                  </a:schemeClr>
                </a:solidFill>
              </a:rPr>
              <a:t>Ils ont fêté leur anniversaire cette semaine! Bon anniversaire!</a:t>
            </a:r>
          </a:p>
        </p:txBody>
      </p:sp>
    </p:spTree>
    <p:extLst>
      <p:ext uri="{BB962C8B-B14F-4D97-AF65-F5344CB8AC3E}">
        <p14:creationId xmlns:p14="http://schemas.microsoft.com/office/powerpoint/2010/main" val="3997504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8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07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9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354E721-4151-3D82-723D-B6FE530BF114}"/>
              </a:ext>
            </a:extLst>
          </p:cNvPr>
          <p:cNvSpPr txBox="1"/>
          <p:nvPr/>
        </p:nvSpPr>
        <p:spPr>
          <a:xfrm>
            <a:off x="2197101" y="1089025"/>
            <a:ext cx="7797799" cy="153295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Nous sommes partis à la chasse… aux ronds!</a:t>
            </a:r>
          </a:p>
        </p:txBody>
      </p:sp>
      <p:grpSp>
        <p:nvGrpSpPr>
          <p:cNvPr id="111" name="Group 16">
            <a:extLst>
              <a:ext uri="{FF2B5EF4-FFF2-40B4-BE49-F238E27FC236}">
                <a16:creationId xmlns:a16="http://schemas.microsoft.com/office/drawing/2014/main" id="{BF9F7A1D-1090-4288-AA92-5E103402E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87925" y="2840038"/>
            <a:ext cx="2216150" cy="1177924"/>
            <a:chOff x="4987925" y="2840038"/>
            <a:chExt cx="2216150" cy="117792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F52CE0A-5FEB-41F7-AC08-13F9CCDA5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731CECC-3215-4BBB-9435-8EE683B8E3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2" name="Freeform 68">
                  <a:extLst>
                    <a:ext uri="{FF2B5EF4-FFF2-40B4-BE49-F238E27FC236}">
                      <a16:creationId xmlns:a16="http://schemas.microsoft.com/office/drawing/2014/main" id="{55668BB4-A5B1-47EB-B913-25AE6AB036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Freeform 69">
                  <a:extLst>
                    <a:ext uri="{FF2B5EF4-FFF2-40B4-BE49-F238E27FC236}">
                      <a16:creationId xmlns:a16="http://schemas.microsoft.com/office/drawing/2014/main" id="{94A22C99-8239-43D4-81DE-86F79FF1D7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" name="Line 70">
                  <a:extLst>
                    <a:ext uri="{FF2B5EF4-FFF2-40B4-BE49-F238E27FC236}">
                      <a16:creationId xmlns:a16="http://schemas.microsoft.com/office/drawing/2014/main" id="{8103C5B8-06AC-40D5-B70E-00FC0783A96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E3881FC-25BE-49F9-8318-512ECDA4FB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2" name="Freeform 68">
                  <a:extLst>
                    <a:ext uri="{FF2B5EF4-FFF2-40B4-BE49-F238E27FC236}">
                      <a16:creationId xmlns:a16="http://schemas.microsoft.com/office/drawing/2014/main" id="{5A832B89-863F-48D0-A912-B1414A2544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" name="Freeform 69">
                  <a:extLst>
                    <a:ext uri="{FF2B5EF4-FFF2-40B4-BE49-F238E27FC236}">
                      <a16:creationId xmlns:a16="http://schemas.microsoft.com/office/drawing/2014/main" id="{0BF5E77C-56C6-472D-B6A0-56C2E3D51B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" name="Line 70">
                  <a:extLst>
                    <a:ext uri="{FF2B5EF4-FFF2-40B4-BE49-F238E27FC236}">
                      <a16:creationId xmlns:a16="http://schemas.microsoft.com/office/drawing/2014/main" id="{8A3B85A2-B137-458E-B4D6-9141EA2D52A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24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 descr="Une image contenant cercle, rouge&#10;&#10;Description générée automatiquement">
            <a:extLst>
              <a:ext uri="{FF2B5EF4-FFF2-40B4-BE49-F238E27FC236}">
                <a16:creationId xmlns:a16="http://schemas.microsoft.com/office/drawing/2014/main" id="{5E7B8C88-933E-AAF5-467C-EB3582750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92" r="5" b="3864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Image 6" descr="Une image contenant friandise, art, intérieur, décoré&#10;&#10;Description générée automatiquement">
            <a:extLst>
              <a:ext uri="{FF2B5EF4-FFF2-40B4-BE49-F238E27FC236}">
                <a16:creationId xmlns:a16="http://schemas.microsoft.com/office/drawing/2014/main" id="{F32790FC-2ACB-D4C7-63CA-2BF634CF0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7" r="33498" b="-1"/>
          <a:stretch/>
        </p:blipFill>
        <p:spPr>
          <a:xfrm rot="5400000">
            <a:off x="4409862" y="-315383"/>
            <a:ext cx="3383280" cy="4014047"/>
          </a:xfrm>
          <a:prstGeom prst="rect">
            <a:avLst/>
          </a:prstGeom>
        </p:spPr>
      </p:pic>
      <p:pic>
        <p:nvPicPr>
          <p:cNvPr id="5" name="Image 4" descr="Une image contenant transport, roue, pneu, parlé&#10;&#10;Description générée automatiquement">
            <a:extLst>
              <a:ext uri="{FF2B5EF4-FFF2-40B4-BE49-F238E27FC236}">
                <a16:creationId xmlns:a16="http://schemas.microsoft.com/office/drawing/2014/main" id="{BAC90F6A-DB5B-3265-05E3-66ACB98E14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55" r="4" b="2117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3" name="Image 12" descr="Une image contenant orange, cercle, sol, jaune&#10;&#10;Description générée automatiquement">
            <a:extLst>
              <a:ext uri="{FF2B5EF4-FFF2-40B4-BE49-F238E27FC236}">
                <a16:creationId xmlns:a16="http://schemas.microsoft.com/office/drawing/2014/main" id="{7E5B6716-EB48-EFA2-F4C7-E2536B9ABD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14" r="5" b="334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" name="Image 2" descr="Une image contenant roue, pneu, transport, Pièce auto&#10;&#10;Description générée automatiquement">
            <a:extLst>
              <a:ext uri="{FF2B5EF4-FFF2-40B4-BE49-F238E27FC236}">
                <a16:creationId xmlns:a16="http://schemas.microsoft.com/office/drawing/2014/main" id="{0BC5CBCF-D739-2772-2339-8761AD8E53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25" r="12635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9" name="Image 8" descr="Une image contenant balle, Pâques, œuf de Pâques, œuf&#10;&#10;Description générée automatiquement">
            <a:extLst>
              <a:ext uri="{FF2B5EF4-FFF2-40B4-BE49-F238E27FC236}">
                <a16:creationId xmlns:a16="http://schemas.microsoft.com/office/drawing/2014/main" id="{AAB23543-B6AB-C6EB-E783-D712E159F6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91" r="25741" b="2"/>
          <a:stretch/>
        </p:blipFill>
        <p:spPr>
          <a:xfrm rot="5400000">
            <a:off x="8501536" y="3167531"/>
            <a:ext cx="3388893" cy="399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0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 descr="Une image contenant cercle, bleu, céramique, art&#10;&#10;Description générée automatiquement">
            <a:extLst>
              <a:ext uri="{FF2B5EF4-FFF2-40B4-BE49-F238E27FC236}">
                <a16:creationId xmlns:a16="http://schemas.microsoft.com/office/drawing/2014/main" id="{64C673CD-6077-90EE-413C-4707F0DDA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" r="-3" b="-3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Image 6" descr="Une image contenant pneu, transport, roue, Pièce auto&#10;&#10;Description générée automatiquement">
            <a:extLst>
              <a:ext uri="{FF2B5EF4-FFF2-40B4-BE49-F238E27FC236}">
                <a16:creationId xmlns:a16="http://schemas.microsoft.com/office/drawing/2014/main" id="{980B6979-5C7A-2F7F-2D78-90180D54B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62" r="-1" b="-1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3" name="Image 12" descr="Une image contenant cercle, rouge&#10;&#10;Description générée automatiquement">
            <a:extLst>
              <a:ext uri="{FF2B5EF4-FFF2-40B4-BE49-F238E27FC236}">
                <a16:creationId xmlns:a16="http://schemas.microsoft.com/office/drawing/2014/main" id="{9AB09F98-2476-F886-0ACD-341F22283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04" r="13431" b="-2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9" name="Image 8" descr="Une image contenant cercle, évier&#10;&#10;Description générée automatiquement">
            <a:extLst>
              <a:ext uri="{FF2B5EF4-FFF2-40B4-BE49-F238E27FC236}">
                <a16:creationId xmlns:a16="http://schemas.microsoft.com/office/drawing/2014/main" id="{95784AD9-0AFB-3EB8-B675-ED8699C189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5" r="3231" b="1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" name="Image 2" descr="Une image contenant balle, sphère, intérieur&#10;&#10;Description générée automatiquement">
            <a:extLst>
              <a:ext uri="{FF2B5EF4-FFF2-40B4-BE49-F238E27FC236}">
                <a16:creationId xmlns:a16="http://schemas.microsoft.com/office/drawing/2014/main" id="{3E772367-53B4-4F31-DA24-4F5D84479E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" b="14646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2B8401-0081-0B88-F056-6F5538B319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313" r="-1" b="3720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37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 12" descr="Une image contenant cercle, métal&#10;&#10;Description générée automatiquement">
            <a:extLst>
              <a:ext uri="{FF2B5EF4-FFF2-40B4-BE49-F238E27FC236}">
                <a16:creationId xmlns:a16="http://schemas.microsoft.com/office/drawing/2014/main" id="{109A364C-609B-58F5-6D6D-865803E4A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58" r="5" b="188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Image 2" descr="Une image contenant salle de bain, Siège des toilettes, intérieur, vaisselle&#10;&#10;Description générée automatiquement">
            <a:extLst>
              <a:ext uri="{FF2B5EF4-FFF2-40B4-BE49-F238E27FC236}">
                <a16:creationId xmlns:a16="http://schemas.microsoft.com/office/drawing/2014/main" id="{1FC9A6AB-D713-7765-83D8-51A0BAFAE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2" r="-1" b="2737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1" name="Image 10" descr="Une image contenant orange, intérieur, métal, rouge&#10;&#10;Description générée automatiquement">
            <a:extLst>
              <a:ext uri="{FF2B5EF4-FFF2-40B4-BE49-F238E27FC236}">
                <a16:creationId xmlns:a16="http://schemas.microsoft.com/office/drawing/2014/main" id="{9DC38449-1154-F44C-98F2-DAD5201379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01" r="4" b="493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Image 6" descr="Une image contenant cercle, spirale, art&#10;&#10;Description générée automatiquement">
            <a:extLst>
              <a:ext uri="{FF2B5EF4-FFF2-40B4-BE49-F238E27FC236}">
                <a16:creationId xmlns:a16="http://schemas.microsoft.com/office/drawing/2014/main" id="{4B89B2DD-F2E2-0784-FEC5-9C53A50E82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76" r="2" b="8861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9" name="Image 8" descr="Une image contenant mur, intérieur, personne, miroir&#10;&#10;Description générée automatiquement">
            <a:extLst>
              <a:ext uri="{FF2B5EF4-FFF2-40B4-BE49-F238E27FC236}">
                <a16:creationId xmlns:a16="http://schemas.microsoft.com/office/drawing/2014/main" id="{127E78CF-9147-D870-D58E-F6B1CEF8D9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" b="20981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5" name="Image 4" descr="Une image contenant cadre photo, intérieur, art&#10;&#10;Description générée automatiquement">
            <a:extLst>
              <a:ext uri="{FF2B5EF4-FFF2-40B4-BE49-F238E27FC236}">
                <a16:creationId xmlns:a16="http://schemas.microsoft.com/office/drawing/2014/main" id="{F517A62F-0B35-F1B4-D3EB-DB69204B67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35" r="31598" b="2"/>
          <a:stretch/>
        </p:blipFill>
        <p:spPr>
          <a:xfrm rot="5400000">
            <a:off x="8501536" y="3167531"/>
            <a:ext cx="3388893" cy="399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23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 descr="Une image contenant Dessin d’enfant, dessin, croquis, peinture&#10;&#10;Description générée automatiquement">
            <a:extLst>
              <a:ext uri="{FF2B5EF4-FFF2-40B4-BE49-F238E27FC236}">
                <a16:creationId xmlns:a16="http://schemas.microsoft.com/office/drawing/2014/main" id="{1D964D2C-BC34-150A-D28D-F3BA21100A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74" r="-4" b="12694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Image 2" descr="Une image contenant Dessin d’enfant, peinture, art&#10;&#10;Description générée automatiquement">
            <a:extLst>
              <a:ext uri="{FF2B5EF4-FFF2-40B4-BE49-F238E27FC236}">
                <a16:creationId xmlns:a16="http://schemas.microsoft.com/office/drawing/2014/main" id="{14BA3A69-0AC1-40F5-6F05-A1C84540E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7" r="-1" b="1162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7" name="Image 6" descr="Une image contenant croquis, dessin, Dessin d’enfant, dessin humoristique&#10;&#10;Description générée automatiquement">
            <a:extLst>
              <a:ext uri="{FF2B5EF4-FFF2-40B4-BE49-F238E27FC236}">
                <a16:creationId xmlns:a16="http://schemas.microsoft.com/office/drawing/2014/main" id="{5B4890C6-FD39-0DEC-E107-A6CFD1C25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09" r="4" b="5421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3" name="Image 12" descr="Une image contenant assiette, cercle, fer à cheval, vaisselle&#10;&#10;Description générée automatiquement">
            <a:extLst>
              <a:ext uri="{FF2B5EF4-FFF2-40B4-BE49-F238E27FC236}">
                <a16:creationId xmlns:a16="http://schemas.microsoft.com/office/drawing/2014/main" id="{947EC0F8-5C7D-9327-8585-464A2DC92E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72" r="-2" b="5771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Image 4" descr="Une image contenant cercle, motif, conception, art&#10;&#10;Description générée automatiquement">
            <a:extLst>
              <a:ext uri="{FF2B5EF4-FFF2-40B4-BE49-F238E27FC236}">
                <a16:creationId xmlns:a16="http://schemas.microsoft.com/office/drawing/2014/main" id="{A35C2997-DB49-DF88-A438-EAF06CCD39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13" r="-1" b="93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9" name="Image 8" descr="Une image contenant pain, nourriture, intérieur&#10;&#10;Description générée automatiquement">
            <a:extLst>
              <a:ext uri="{FF2B5EF4-FFF2-40B4-BE49-F238E27FC236}">
                <a16:creationId xmlns:a16="http://schemas.microsoft.com/office/drawing/2014/main" id="{12EF5248-773D-6F30-6EB2-031F171EA7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1" b="6455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9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 descr="Une image contenant Matière transparente, bleu, plastique, sol&#10;&#10;Description générée automatiquement">
            <a:extLst>
              <a:ext uri="{FF2B5EF4-FFF2-40B4-BE49-F238E27FC236}">
                <a16:creationId xmlns:a16="http://schemas.microsoft.com/office/drawing/2014/main" id="{1D77CA1B-49A0-3069-C371-90ED9F38B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2" r="5" b="4780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9" name="Image 8" descr="Une image contenant pneu, Pièce auto, Caoutchouc synthétique, roue&#10;&#10;Description générée automatiquement">
            <a:extLst>
              <a:ext uri="{FF2B5EF4-FFF2-40B4-BE49-F238E27FC236}">
                <a16:creationId xmlns:a16="http://schemas.microsoft.com/office/drawing/2014/main" id="{7A83B111-366B-7154-F3B2-93D4DF8EC3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35" r="-1" b="3867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7" name="Image 6" descr="Une image contenant câble, intérieur, orange&#10;&#10;Description générée automatiquement">
            <a:extLst>
              <a:ext uri="{FF2B5EF4-FFF2-40B4-BE49-F238E27FC236}">
                <a16:creationId xmlns:a16="http://schemas.microsoft.com/office/drawing/2014/main" id="{B3DD3ECB-0349-8E58-DCE7-065417B216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10" r="3" b="7720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5" name="Image 4" descr="Une image contenant balle, football, sphère&#10;&#10;Description générée automatiquement">
            <a:extLst>
              <a:ext uri="{FF2B5EF4-FFF2-40B4-BE49-F238E27FC236}">
                <a16:creationId xmlns:a16="http://schemas.microsoft.com/office/drawing/2014/main" id="{CA0243F3-37E2-66CF-E751-968F1C73BF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35" r="2" b="34308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3" name="Image 12" descr="Une image contenant personne, ongle, doigt, peau&#10;&#10;Description générée automatiquement">
            <a:extLst>
              <a:ext uri="{FF2B5EF4-FFF2-40B4-BE49-F238E27FC236}">
                <a16:creationId xmlns:a16="http://schemas.microsoft.com/office/drawing/2014/main" id="{C93BC559-46E2-F263-C13D-6A677275B1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84" r="-1" b="9189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3" name="Image 2" descr="Une image contenant cercle, ovale, noir et blanc, noir&#10;&#10;Description générée automatiquement">
            <a:extLst>
              <a:ext uri="{FF2B5EF4-FFF2-40B4-BE49-F238E27FC236}">
                <a16:creationId xmlns:a16="http://schemas.microsoft.com/office/drawing/2014/main" id="{DFDDBE6D-BDDE-E431-F2CB-29BC597E8B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739" r="-3" b="11832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23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 descr="Une image contenant lune, objet astronomique, cercle, Événement céleste&#10;&#10;Description générée automatiquement">
            <a:extLst>
              <a:ext uri="{FF2B5EF4-FFF2-40B4-BE49-F238E27FC236}">
                <a16:creationId xmlns:a16="http://schemas.microsoft.com/office/drawing/2014/main" id="{46100C49-6E17-E74A-BC4C-2D992AE7D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2" r="5" b="6521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3" name="Image 12" descr="Une image contenant friandise, nourriture, confiserie, Colorants alimentaires&#10;&#10;Description générée automatiquement">
            <a:extLst>
              <a:ext uri="{FF2B5EF4-FFF2-40B4-BE49-F238E27FC236}">
                <a16:creationId xmlns:a16="http://schemas.microsoft.com/office/drawing/2014/main" id="{7D096470-392B-675E-6FA9-A892D331D8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3" r="-1" b="-1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1" name="Image 10" descr="Une image contenant plein air, route, arbre, terrain de jeux&#10;&#10;Description générée automatiquement">
            <a:extLst>
              <a:ext uri="{FF2B5EF4-FFF2-40B4-BE49-F238E27FC236}">
                <a16:creationId xmlns:a16="http://schemas.microsoft.com/office/drawing/2014/main" id="{4949AE3E-D4F2-6B30-140B-F4A32BBFB1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6" r="4" b="2277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5" name="Image 4" descr="Une image contenant horloge, Horloge murale, horloge quartz, temps&#10;&#10;Description générée automatiquement">
            <a:extLst>
              <a:ext uri="{FF2B5EF4-FFF2-40B4-BE49-F238E27FC236}">
                <a16:creationId xmlns:a16="http://schemas.microsoft.com/office/drawing/2014/main" id="{BC153814-0429-DD63-F131-C6C679541B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" b="7984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" name="Image 2" descr="Une image contenant personne, jeune enfant, habits, bébé&#10;&#10;Description générée automatiquement">
            <a:extLst>
              <a:ext uri="{FF2B5EF4-FFF2-40B4-BE49-F238E27FC236}">
                <a16:creationId xmlns:a16="http://schemas.microsoft.com/office/drawing/2014/main" id="{B2EF3089-EFF2-AEB0-7316-C6F1D090B4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34" r="3003" b="-4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Image 6" descr="Une image contenant personne, chaussures, habits, bleu&#10;&#10;Description générée automatiquement">
            <a:extLst>
              <a:ext uri="{FF2B5EF4-FFF2-40B4-BE49-F238E27FC236}">
                <a16:creationId xmlns:a16="http://schemas.microsoft.com/office/drawing/2014/main" id="{7CF9A0D2-E902-9907-D39F-0105770EEE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552" r="-3" b="8889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48508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43</Words>
  <Application>Microsoft Macintosh PowerPoint</Application>
  <PresentationFormat>Grand écran</PresentationFormat>
  <Paragraphs>5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Avenir Next LT Pro</vt:lpstr>
      <vt:lpstr>Goudy Old Style</vt:lpstr>
      <vt:lpstr>Wingdings</vt:lpstr>
      <vt:lpstr>FrostyVTI</vt:lpstr>
      <vt:lpstr>Semaine du 4 au 8 mars chez les TPS-PS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Semaine du 4 au 8 mars chez les TPS-PS</dc:title>
  <dc:creator>Dominique DUFOYER</dc:creator>
  <cp:lastModifiedBy>Dominique DUFOYER</cp:lastModifiedBy>
  <cp:revision>1</cp:revision>
  <dcterms:created xsi:type="dcterms:W3CDTF">2024-03-06T14:16:26Z</dcterms:created>
  <dcterms:modified xsi:type="dcterms:W3CDTF">2024-03-06T14:30:28Z</dcterms:modified>
</cp:coreProperties>
</file>