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A269341-99EC-4F57-BDE9-AF3A6834F9D2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D5A464A-4F71-488B-B7E6-468016DBF751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92801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9341-99EC-4F57-BDE9-AF3A6834F9D2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A464A-4F71-488B-B7E6-468016DBF7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7936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9341-99EC-4F57-BDE9-AF3A6834F9D2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A464A-4F71-488B-B7E6-468016DBF7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2448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9341-99EC-4F57-BDE9-AF3A6834F9D2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A464A-4F71-488B-B7E6-468016DBF7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4324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A269341-99EC-4F57-BDE9-AF3A6834F9D2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D5A464A-4F71-488B-B7E6-468016DBF751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2004795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9341-99EC-4F57-BDE9-AF3A6834F9D2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A464A-4F71-488B-B7E6-468016DBF7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371607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9341-99EC-4F57-BDE9-AF3A6834F9D2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A464A-4F71-488B-B7E6-468016DBF7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77748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9341-99EC-4F57-BDE9-AF3A6834F9D2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A464A-4F71-488B-B7E6-468016DBF7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9832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9341-99EC-4F57-BDE9-AF3A6834F9D2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A464A-4F71-488B-B7E6-468016DBF7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0768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2A269341-99EC-4F57-BDE9-AF3A6834F9D2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ED5A464A-4F71-488B-B7E6-468016DBF751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563530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2A269341-99EC-4F57-BDE9-AF3A6834F9D2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ED5A464A-4F71-488B-B7E6-468016DBF7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314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A269341-99EC-4F57-BDE9-AF3A6834F9D2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D5A464A-4F71-488B-B7E6-468016DBF751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2876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4292"/>
            <a:ext cx="6858000" cy="690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48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7538" y="628736"/>
            <a:ext cx="10803545" cy="555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59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8570" y="588261"/>
            <a:ext cx="10697029" cy="536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87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61142" y="739648"/>
            <a:ext cx="10493826" cy="550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38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19200" y="290286"/>
            <a:ext cx="10362360" cy="623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06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2070" y="232228"/>
            <a:ext cx="10568473" cy="616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22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02685" y="688993"/>
            <a:ext cx="10508742" cy="534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6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59542" y="374851"/>
            <a:ext cx="10726057" cy="588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04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88343" y="101600"/>
            <a:ext cx="6359359" cy="661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48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70542" y="-1962656"/>
            <a:ext cx="6110455" cy="1084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69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88125" y="-1961639"/>
            <a:ext cx="5668893" cy="1081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65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63091" y="-2219521"/>
            <a:ext cx="5518959" cy="1084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98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37461" y="-2179567"/>
            <a:ext cx="5855806" cy="1104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34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51059" y="-1971994"/>
            <a:ext cx="5728512" cy="1062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40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74824" y="-1940604"/>
            <a:ext cx="5671456" cy="1063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88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7600" y="666888"/>
            <a:ext cx="10537370" cy="565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4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3427" y="345751"/>
            <a:ext cx="10755085" cy="58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86735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1B2F36"/>
      </a:dk2>
      <a:lt2>
        <a:srgbClr val="F3F3F2"/>
      </a:lt2>
      <a:accent1>
        <a:srgbClr val="A38D51"/>
      </a:accent1>
      <a:accent2>
        <a:srgbClr val="5A3D40"/>
      </a:accent2>
      <a:accent3>
        <a:srgbClr val="5D988C"/>
      </a:accent3>
      <a:accent4>
        <a:srgbClr val="A85752"/>
      </a:accent4>
      <a:accent5>
        <a:srgbClr val="809A67"/>
      </a:accent5>
      <a:accent6>
        <a:srgbClr val="67645A"/>
      </a:accent6>
      <a:hlink>
        <a:srgbClr val="5D988C"/>
      </a:hlink>
      <a:folHlink>
        <a:srgbClr val="8467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9E77EDF1-0821-4215-BD6E-A2D49F02550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17</TotalTime>
  <Words>0</Words>
  <Application>Microsoft Office PowerPoint</Application>
  <PresentationFormat>Grand écran</PresentationFormat>
  <Paragraphs>0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Arial</vt:lpstr>
      <vt:lpstr>Gill Sans MT</vt:lpstr>
      <vt:lpstr>Impact</vt:lpstr>
      <vt:lpstr>Badge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Rectorat de Poitiers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egaboriaud2</dc:creator>
  <cp:lastModifiedBy>egaboriaud2</cp:lastModifiedBy>
  <cp:revision>5</cp:revision>
  <dcterms:created xsi:type="dcterms:W3CDTF">2021-01-17T18:46:41Z</dcterms:created>
  <dcterms:modified xsi:type="dcterms:W3CDTF">2021-01-17T19:04:04Z</dcterms:modified>
</cp:coreProperties>
</file>