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6" r:id="rId4"/>
    <p:sldId id="258" r:id="rId5"/>
    <p:sldId id="270" r:id="rId6"/>
    <p:sldId id="260" r:id="rId7"/>
    <p:sldId id="271" r:id="rId8"/>
    <p:sldId id="262" r:id="rId9"/>
    <p:sldId id="272" r:id="rId10"/>
    <p:sldId id="274" r:id="rId11"/>
    <p:sldId id="273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0234-1B09-45C9-9D26-787B4F7A54C3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AAA82-6370-42FE-97A7-89715B273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7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72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0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0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27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0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3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1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9063-48FE-45E8-B514-80A288FFEA5E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578C-784A-4441-8BC5-D3BD9D8A2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2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2" y="232228"/>
            <a:ext cx="8636000" cy="64770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1480458" y="1431235"/>
            <a:ext cx="1931266" cy="9636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8686" y="2394857"/>
            <a:ext cx="211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Activation de votre caméra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830286" y="-2612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842868" y="1431235"/>
            <a:ext cx="2252054" cy="1987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76925" y="3380238"/>
            <a:ext cx="29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Activation Micro pour prendre la parole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948070" y="1172817"/>
            <a:ext cx="1172502" cy="1987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88686" y="834887"/>
            <a:ext cx="2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Lever la main </a:t>
            </a:r>
          </a:p>
          <a:p>
            <a:r>
              <a:rPr lang="fr-FR" dirty="0" smtClean="0"/>
              <a:t>Pour prendre la parole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2" y="5408585"/>
            <a:ext cx="1897743" cy="118274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88686" y="4550285"/>
            <a:ext cx="26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Pensez à couper vos micro quand vous n’avez pas la parole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411725" y="3593864"/>
            <a:ext cx="1990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Bonne </a:t>
            </a:r>
            <a:r>
              <a:rPr lang="fr-FR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visio</a:t>
            </a:r>
            <a:r>
              <a:rPr lang="fr-FR" sz="4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fr-FR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89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4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e_album_4">
            <a:hlinkClick r:id="" action="ppaction://media"/>
            <a:extLst>
              <a:ext uri="{FF2B5EF4-FFF2-40B4-BE49-F238E27FC236}">
                <a16:creationId xmlns:a16="http://schemas.microsoft.com/office/drawing/2014/main" id="{F0119814-6BC4-4501-B7E9-FA2BE86C93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284690"/>
            <a:ext cx="11324492" cy="63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083" y="295422"/>
            <a:ext cx="4538363" cy="63212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8640" y="731520"/>
            <a:ext cx="5345723" cy="400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Pour vous accompagner:</a:t>
            </a:r>
          </a:p>
          <a:p>
            <a:endParaRPr lang="fr-FR" sz="2800" b="1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800" b="1" dirty="0" smtClean="0">
                <a:latin typeface="Arial Narrow" panose="020B0606020202030204" pitchFamily="34" charset="0"/>
              </a:rPr>
              <a:t>Fiches </a:t>
            </a:r>
            <a:r>
              <a:rPr lang="fr-FR" sz="2800" b="1" i="1" dirty="0" smtClean="0">
                <a:latin typeface="Arial Narrow" panose="020B0606020202030204" pitchFamily="34" charset="0"/>
              </a:rPr>
              <a:t>enseignant</a:t>
            </a:r>
            <a:r>
              <a:rPr lang="fr-FR" sz="2800" b="1" dirty="0" smtClean="0">
                <a:latin typeface="Arial Narrow" panose="020B0606020202030204" pitchFamily="34" charset="0"/>
              </a:rPr>
              <a:t> interactives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800" b="1" dirty="0" smtClean="0">
                <a:latin typeface="Arial Narrow" panose="020B0606020202030204" pitchFamily="34" charset="0"/>
              </a:rPr>
              <a:t>Lectures en classe et apports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800" b="1" dirty="0" smtClean="0">
                <a:latin typeface="Arial Narrow" panose="020B0606020202030204" pitchFamily="34" charset="0"/>
              </a:rPr>
              <a:t>Et toutes vos idées!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69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Déroulement de la Visio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Cette visioconférence est enregistrée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 Une liste des participants est relevée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Pensez à couper vos micros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Présentation </a:t>
            </a:r>
            <a:r>
              <a:rPr lang="fr-FR" dirty="0"/>
              <a:t>des intervenantes (+ IME en </a:t>
            </a:r>
            <a:r>
              <a:rPr lang="fr-FR" dirty="0" err="1"/>
              <a:t>visio</a:t>
            </a:r>
            <a:r>
              <a:rPr lang="fr-FR" dirty="0"/>
              <a:t>)</a:t>
            </a:r>
          </a:p>
          <a:p>
            <a:pPr>
              <a:lnSpc>
                <a:spcPct val="200000"/>
              </a:lnSpc>
            </a:pPr>
            <a:r>
              <a:rPr lang="fr-FR" dirty="0"/>
              <a:t>Principes de la </a:t>
            </a:r>
            <a:r>
              <a:rPr lang="fr-FR" dirty="0" err="1"/>
              <a:t>visio</a:t>
            </a:r>
            <a:r>
              <a:rPr lang="fr-FR" dirty="0"/>
              <a:t> de présentation (pas de pistes </a:t>
            </a:r>
            <a:r>
              <a:rPr lang="fr-FR" dirty="0" err="1"/>
              <a:t>péda</a:t>
            </a:r>
            <a:r>
              <a:rPr lang="fr-FR" dirty="0"/>
              <a:t> aujourd’hui)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70" y="3485922"/>
            <a:ext cx="1683659" cy="10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8" y="305480"/>
            <a:ext cx="11318056" cy="6371091"/>
          </a:xfrm>
          <a:prstGeom prst="rect">
            <a:avLst/>
          </a:prstGeom>
          <a:effectLst>
            <a:glow rad="127000">
              <a:schemeClr val="accent1">
                <a:alpha val="9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654" y="1195295"/>
            <a:ext cx="9144000" cy="1516928"/>
          </a:xfrm>
        </p:spPr>
        <p:txBody>
          <a:bodyPr>
            <a:normAutofit/>
          </a:bodyPr>
          <a:lstStyle/>
          <a:p>
            <a:r>
              <a:rPr lang="fr-FR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L’Echappée Livre</a:t>
            </a:r>
            <a:endParaRPr lang="fr-FR" sz="96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86708" y="2431693"/>
            <a:ext cx="9144000" cy="871488"/>
          </a:xfrm>
        </p:spPr>
        <p:txBody>
          <a:bodyPr/>
          <a:lstStyle/>
          <a:p>
            <a:pPr algn="l"/>
            <a:r>
              <a:rPr lang="fr-FR" b="1" dirty="0" smtClean="0">
                <a:latin typeface="Arial Narrow" panose="020B0606020202030204" pitchFamily="34" charset="0"/>
                <a:cs typeface="Alef" panose="00000500000000000000" pitchFamily="2" charset="-79"/>
              </a:rPr>
              <a:t>Dispositif littéraire cycle 2- Education Prioritaire Poitiers</a:t>
            </a:r>
            <a:endParaRPr lang="fr-FR" b="1" dirty="0">
              <a:latin typeface="Arial Narrow" panose="020B0606020202030204" pitchFamily="34" charset="0"/>
              <a:cs typeface="Alef" panose="00000500000000000000" pitchFamily="2" charset="-79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28">
            <a:off x="7962102" y="442315"/>
            <a:ext cx="3735099" cy="40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r>
              <a:rPr lang="fr-FR" dirty="0" smtClean="0"/>
              <a:t>Déroulement de la </a:t>
            </a:r>
            <a:r>
              <a:rPr lang="fr-FR" dirty="0" err="1" smtClean="0"/>
              <a:t>visio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Présentation album 1 (Elisabeth </a:t>
            </a:r>
            <a:r>
              <a:rPr lang="fr-FR" dirty="0" err="1" smtClean="0"/>
              <a:t>Malterre</a:t>
            </a:r>
            <a:r>
              <a:rPr lang="fr-FR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Fonctionnement général pour les enseignants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Présentation album 2 (Laurence Soulas)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Fonctionnement de la médiathèque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Présentation album 3 (Marina </a:t>
            </a:r>
            <a:r>
              <a:rPr lang="fr-FR" dirty="0" err="1" smtClean="0"/>
              <a:t>Guilloteau</a:t>
            </a:r>
            <a:r>
              <a:rPr lang="fr-FR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Time Line sur l’année (avec commentaires sur chaque période)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Présentation album 4 (Audrey </a:t>
            </a:r>
            <a:r>
              <a:rPr lang="fr-FR" dirty="0" err="1" smtClean="0"/>
              <a:t>Hugonnaud-Fayollat</a:t>
            </a:r>
            <a:r>
              <a:rPr lang="fr-FR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Questions diverses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e_album_1">
            <a:hlinkClick r:id="" action="ppaction://media"/>
            <a:extLst>
              <a:ext uri="{FF2B5EF4-FFF2-40B4-BE49-F238E27FC236}">
                <a16:creationId xmlns:a16="http://schemas.microsoft.com/office/drawing/2014/main" id="{07DEA494-E99E-4FCA-A416-8381BFC9DA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196" y="450166"/>
            <a:ext cx="10523645" cy="5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général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Inscription au plan de formation à l’offre: il n’est pas trop tard!</a:t>
            </a:r>
          </a:p>
          <a:p>
            <a:r>
              <a:rPr lang="fr-FR" dirty="0" smtClean="0"/>
              <a:t>Confirmation de l’inscription par mail</a:t>
            </a:r>
          </a:p>
          <a:p>
            <a:r>
              <a:rPr lang="fr-FR" dirty="0" smtClean="0"/>
              <a:t>Commandes (à charge REP + école)</a:t>
            </a:r>
          </a:p>
          <a:p>
            <a:r>
              <a:rPr lang="fr-FR" strike="sngStrike" dirty="0" smtClean="0"/>
              <a:t>Animation pédagogique 26 novembre collège Jules Verne</a:t>
            </a:r>
          </a:p>
          <a:p>
            <a:r>
              <a:rPr lang="fr-FR" dirty="0" smtClean="0"/>
              <a:t>Lectures et créations de novembre à mai</a:t>
            </a:r>
          </a:p>
          <a:p>
            <a:r>
              <a:rPr lang="fr-FR" dirty="0" smtClean="0"/>
              <a:t>Votes</a:t>
            </a:r>
          </a:p>
          <a:p>
            <a:r>
              <a:rPr lang="fr-FR" dirty="0" smtClean="0"/>
              <a:t>Cérémonie de </a:t>
            </a:r>
            <a:r>
              <a:rPr lang="fr-FR" dirty="0" smtClean="0"/>
              <a:t>clôture le 27 mai au Carré Bleu des </a:t>
            </a:r>
            <a:r>
              <a:rPr lang="fr-FR" dirty="0" err="1" smtClean="0"/>
              <a:t>Couronneries</a:t>
            </a:r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TimeLine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e_album_2">
            <a:hlinkClick r:id="" action="ppaction://media"/>
            <a:extLst>
              <a:ext uri="{FF2B5EF4-FFF2-40B4-BE49-F238E27FC236}">
                <a16:creationId xmlns:a16="http://schemas.microsoft.com/office/drawing/2014/main" id="{7F294D6C-1386-4319-87D3-B7A4118255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269" y="292596"/>
            <a:ext cx="11217916" cy="63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8067" y="489423"/>
            <a:ext cx="9144000" cy="2387600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Fonctionnement des médiathèques</a:t>
            </a:r>
            <a:endParaRPr lang="fr-FR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25525" y="4468991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fr-F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Géraldine </a:t>
            </a:r>
            <a:r>
              <a:rPr lang="fr-FR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Gondran</a:t>
            </a:r>
            <a:endParaRPr lang="fr-FR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Coordonnatrice</a:t>
            </a:r>
          </a:p>
          <a:p>
            <a:r>
              <a:rPr lang="fr-F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rendez-vous pour les lectures sont à prendre auprès de votre médiathèque dès que le protocole sanitaire </a:t>
            </a:r>
            <a:r>
              <a:rPr lang="fr-FR" sz="3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permettra.</a:t>
            </a:r>
            <a:r>
              <a:rPr lang="fr-FR" sz="3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Médiathèque de Poitiers - Médiathèque Trois-Cités"/>
          <p:cNvSpPr>
            <a:spLocks noChangeAspect="1" noChangeArrowheads="1"/>
          </p:cNvSpPr>
          <p:nvPr/>
        </p:nvSpPr>
        <p:spPr bwMode="auto">
          <a:xfrm>
            <a:off x="155575" y="-525463"/>
            <a:ext cx="39338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3310549"/>
            <a:ext cx="4067175" cy="11239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47" y="332971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e_album3">
            <a:hlinkClick r:id="" action="ppaction://media"/>
            <a:extLst>
              <a:ext uri="{FF2B5EF4-FFF2-40B4-BE49-F238E27FC236}">
                <a16:creationId xmlns:a16="http://schemas.microsoft.com/office/drawing/2014/main" id="{0495F56B-0B43-4A67-B6E7-C6D0F8E2BE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42" y="260969"/>
            <a:ext cx="11299213" cy="63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235</Words>
  <Application>Microsoft Office PowerPoint</Application>
  <PresentationFormat>Grand écran</PresentationFormat>
  <Paragraphs>46</Paragraphs>
  <Slides>12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Alef</vt:lpstr>
      <vt:lpstr>Amiri</vt:lpstr>
      <vt:lpstr>Arial</vt:lpstr>
      <vt:lpstr>Arial Narrow</vt:lpstr>
      <vt:lpstr>Bradley Hand ITC</vt:lpstr>
      <vt:lpstr>Calibri</vt:lpstr>
      <vt:lpstr>Calibri Light</vt:lpstr>
      <vt:lpstr>Wingdings</vt:lpstr>
      <vt:lpstr>Thème Office</vt:lpstr>
      <vt:lpstr>Présentation PowerPoint</vt:lpstr>
      <vt:lpstr>Déroulement de la Visio</vt:lpstr>
      <vt:lpstr>L’Echappée Livre</vt:lpstr>
      <vt:lpstr>Déroulement de la visio</vt:lpstr>
      <vt:lpstr>Présentation PowerPoint</vt:lpstr>
      <vt:lpstr>Fonctionnement général</vt:lpstr>
      <vt:lpstr>Présentation PowerPoint</vt:lpstr>
      <vt:lpstr>Fonctionnement des médiathèques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L’Echappée Livre</dc:title>
  <dc:creator>egaboriaud2</dc:creator>
  <cp:lastModifiedBy>egaboriaud2</cp:lastModifiedBy>
  <cp:revision>15</cp:revision>
  <dcterms:created xsi:type="dcterms:W3CDTF">2020-09-22T06:15:26Z</dcterms:created>
  <dcterms:modified xsi:type="dcterms:W3CDTF">2021-01-04T10:38:39Z</dcterms:modified>
</cp:coreProperties>
</file>